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516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81982" y="971597"/>
            <a:ext cx="9578" cy="24574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09973" y="1322291"/>
            <a:ext cx="163175" cy="18259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151676" y="607184"/>
            <a:ext cx="153020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54481" y="971597"/>
            <a:ext cx="21161" cy="23622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87027" y="1426950"/>
            <a:ext cx="134908" cy="16740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  <a:endCxn id="6" idx="0"/>
          </p:cNvCxnSpPr>
          <p:nvPr/>
        </p:nvCxnSpPr>
        <p:spPr>
          <a:xfrm flipV="1">
            <a:off x="466818" y="1322291"/>
            <a:ext cx="824743" cy="3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recent</a:t>
            </a:r>
          </a:p>
        </p:txBody>
      </p:sp>
      <p:cxnSp>
        <p:nvCxnSpPr>
          <p:cNvPr id="25" name="Straight Arrow Connector 24"/>
          <p:cNvCxnSpPr>
            <a:cxnSpLocks/>
            <a:endCxn id="18" idx="0"/>
          </p:cNvCxnSpPr>
          <p:nvPr/>
        </p:nvCxnSpPr>
        <p:spPr>
          <a:xfrm flipV="1">
            <a:off x="1348843" y="1426950"/>
            <a:ext cx="1605638" cy="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5404" y="142695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021935" y="2514600"/>
            <a:ext cx="279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399925" y="3101049"/>
            <a:ext cx="15545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303463" y="3143867"/>
            <a:ext cx="988098" cy="439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91335" y="60163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719508" y="914214"/>
            <a:ext cx="0" cy="24195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10410" y="4797674"/>
            <a:ext cx="3016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SwitchToRecentBooksRequestEvent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59063" y="5065911"/>
            <a:ext cx="32204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handleSwitchToRecentBooksRequestEvent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297588" y="1099672"/>
            <a:ext cx="16830" cy="2527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98758" y="4267200"/>
            <a:ext cx="143004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85672" y="462265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013664" y="5651134"/>
            <a:ext cx="130545" cy="2731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209973" y="5943600"/>
            <a:ext cx="32007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166689" y="5670472"/>
            <a:ext cx="324399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66689" y="5395369"/>
            <a:ext cx="32245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handleSwitchToRecentBooksRequestEvent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76189" y="5556423"/>
            <a:ext cx="104025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Update </a:t>
            </a:r>
            <a:r>
              <a:rPr lang="en-US" sz="1400" dirty="0" err="1">
                <a:solidFill>
                  <a:srgbClr val="0070C0"/>
                </a:solidFill>
              </a:rPr>
              <a:t>ActiveListType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09251" y="5239585"/>
            <a:ext cx="13715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Show </a:t>
            </a:r>
            <a:r>
              <a:rPr lang="en-US" sz="1400" dirty="0" err="1">
                <a:solidFill>
                  <a:srgbClr val="00B050"/>
                </a:solidFill>
              </a:rPr>
              <a:t>RecentBooksPanel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791018B2-1036-4AB5-8F95-6410F68F486D}"/>
              </a:ext>
            </a:extLst>
          </p:cNvPr>
          <p:cNvSpPr/>
          <p:nvPr/>
        </p:nvSpPr>
        <p:spPr>
          <a:xfrm>
            <a:off x="3863151" y="601632"/>
            <a:ext cx="161019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A397A3-87B0-4961-89FF-039BB4AF1A89}"/>
              </a:ext>
            </a:extLst>
          </p:cNvPr>
          <p:cNvCxnSpPr>
            <a:cxnSpLocks/>
          </p:cNvCxnSpPr>
          <p:nvPr/>
        </p:nvCxnSpPr>
        <p:spPr>
          <a:xfrm>
            <a:off x="4638333" y="921641"/>
            <a:ext cx="0" cy="2561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B1C8E4D-1982-4492-AC85-E6B9E52AD8D1}"/>
              </a:ext>
            </a:extLst>
          </p:cNvPr>
          <p:cNvSpPr/>
          <p:nvPr/>
        </p:nvSpPr>
        <p:spPr>
          <a:xfrm>
            <a:off x="4549718" y="1501908"/>
            <a:ext cx="181646" cy="6325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2F306C-591E-4AE5-902F-10A51ADE119C}"/>
              </a:ext>
            </a:extLst>
          </p:cNvPr>
          <p:cNvCxnSpPr>
            <a:cxnSpLocks/>
          </p:cNvCxnSpPr>
          <p:nvPr/>
        </p:nvCxnSpPr>
        <p:spPr>
          <a:xfrm flipV="1">
            <a:off x="3003400" y="1501908"/>
            <a:ext cx="1659467" cy="7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3165901" y="1508787"/>
            <a:ext cx="190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“recent”)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5036330" y="1288448"/>
            <a:ext cx="179438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r:RecentCommand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5819226" y="1646489"/>
            <a:ext cx="212951" cy="2585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4734856" y="1591917"/>
            <a:ext cx="30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94" idx="2"/>
          </p:cNvCxnSpPr>
          <p:nvPr/>
        </p:nvCxnSpPr>
        <p:spPr>
          <a:xfrm flipH="1">
            <a:off x="5924116" y="1740355"/>
            <a:ext cx="19484" cy="12635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 flipV="1">
            <a:off x="4761726" y="1908301"/>
            <a:ext cx="1182636" cy="362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106097" y="16819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FAA8A7-7C19-4E8E-BF9E-FE807AE95504}"/>
              </a:ext>
            </a:extLst>
          </p:cNvPr>
          <p:cNvCxnSpPr>
            <a:cxnSpLocks/>
          </p:cNvCxnSpPr>
          <p:nvPr/>
        </p:nvCxnSpPr>
        <p:spPr>
          <a:xfrm>
            <a:off x="3061746" y="2133600"/>
            <a:ext cx="15303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4118397" y="1911862"/>
            <a:ext cx="216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AAA436-1176-416F-A9C3-DFEC9DE1808D}"/>
              </a:ext>
            </a:extLst>
          </p:cNvPr>
          <p:cNvSpPr txBox="1"/>
          <p:nvPr/>
        </p:nvSpPr>
        <p:spPr>
          <a:xfrm>
            <a:off x="3226442" y="228849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5838154" y="2491632"/>
            <a:ext cx="171924" cy="5122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47A7A-06D8-4361-BD9C-816722FFE90F}"/>
              </a:ext>
            </a:extLst>
          </p:cNvPr>
          <p:cNvCxnSpPr>
            <a:cxnSpLocks/>
          </p:cNvCxnSpPr>
          <p:nvPr/>
        </p:nvCxnSpPr>
        <p:spPr>
          <a:xfrm>
            <a:off x="5846620" y="2601884"/>
            <a:ext cx="18095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7B4CA86-EF9F-4CB0-AAAD-8A9443B09F25}"/>
              </a:ext>
            </a:extLst>
          </p:cNvPr>
          <p:cNvSpPr/>
          <p:nvPr/>
        </p:nvSpPr>
        <p:spPr>
          <a:xfrm>
            <a:off x="7656199" y="2559723"/>
            <a:ext cx="138747" cy="3467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9BD7BE-CDE8-4986-922B-469D8FC8CC81}"/>
              </a:ext>
            </a:extLst>
          </p:cNvPr>
          <p:cNvCxnSpPr>
            <a:cxnSpLocks/>
          </p:cNvCxnSpPr>
          <p:nvPr/>
        </p:nvCxnSpPr>
        <p:spPr>
          <a:xfrm flipV="1">
            <a:off x="6032177" y="2900182"/>
            <a:ext cx="1624022" cy="63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7A115B-9F1D-4838-9115-304446258690}"/>
              </a:ext>
            </a:extLst>
          </p:cNvPr>
          <p:cNvSpPr txBox="1"/>
          <p:nvPr/>
        </p:nvSpPr>
        <p:spPr>
          <a:xfrm>
            <a:off x="6053025" y="2123415"/>
            <a:ext cx="15406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SwitchToRecentBooksRequestEvent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A05C4-8712-4EF5-B5F6-4ED887B60AFF}"/>
              </a:ext>
            </a:extLst>
          </p:cNvPr>
          <p:cNvCxnSpPr>
            <a:cxnSpLocks/>
          </p:cNvCxnSpPr>
          <p:nvPr/>
        </p:nvCxnSpPr>
        <p:spPr>
          <a:xfrm>
            <a:off x="3061746" y="2971800"/>
            <a:ext cx="27518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2">
            <a:extLst>
              <a:ext uri="{FF2B5EF4-FFF2-40B4-BE49-F238E27FC236}">
                <a16:creationId xmlns:a16="http://schemas.microsoft.com/office/drawing/2014/main" id="{6E4EEC8E-B6F2-44D7-8CE4-960E9720AAA2}"/>
              </a:ext>
            </a:extLst>
          </p:cNvPr>
          <p:cNvSpPr/>
          <p:nvPr/>
        </p:nvSpPr>
        <p:spPr>
          <a:xfrm>
            <a:off x="7231196" y="4298381"/>
            <a:ext cx="137159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45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66</cp:revision>
  <dcterms:created xsi:type="dcterms:W3CDTF">2016-07-22T14:33:02Z</dcterms:created>
  <dcterms:modified xsi:type="dcterms:W3CDTF">2018-03-22T17:37:16Z</dcterms:modified>
</cp:coreProperties>
</file>