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BookShelf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ListCommand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59" name="Rectangle 62"/>
          <p:cNvSpPr/>
          <p:nvPr/>
        </p:nvSpPr>
        <p:spPr>
          <a:xfrm>
            <a:off x="2314687" y="3058789"/>
            <a:ext cx="7782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UndoStack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57"/>
          <p:cNvCxnSpPr>
            <a:cxnSpLocks/>
            <a:endCxn id="59" idx="2"/>
          </p:cNvCxnSpPr>
          <p:nvPr/>
        </p:nvCxnSpPr>
        <p:spPr>
          <a:xfrm flipH="1" flipV="1">
            <a:off x="2703802" y="3405549"/>
            <a:ext cx="9766" cy="17798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2724741" y="3418256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43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Catz Blackie</cp:lastModifiedBy>
  <cp:revision>93</cp:revision>
  <dcterms:created xsi:type="dcterms:W3CDTF">2016-07-22T14:33:02Z</dcterms:created>
  <dcterms:modified xsi:type="dcterms:W3CDTF">2018-03-26T10:12:04Z</dcterms:modified>
</cp:coreProperties>
</file>