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132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831412" cy="27432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3607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087160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4800599" y="2179673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087160" y="3098068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7" y="4236769"/>
            <a:ext cx="2449528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248962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5175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3734860" y="2743200"/>
            <a:ext cx="0" cy="35486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1"/>
          </p:cNvCxnSpPr>
          <p:nvPr/>
        </p:nvCxnSpPr>
        <p:spPr>
          <a:xfrm flipV="1">
            <a:off x="4382560" y="2455684"/>
            <a:ext cx="418039" cy="198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5" idx="1"/>
          </p:cNvCxnSpPr>
          <p:nvPr/>
        </p:nvCxnSpPr>
        <p:spPr>
          <a:xfrm>
            <a:off x="6248399" y="2467189"/>
            <a:ext cx="1507070" cy="931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7554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8486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7562848" y="2952695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3" name="Rectangle 62"/>
          <p:cNvSpPr/>
          <p:nvPr/>
        </p:nvSpPr>
        <p:spPr>
          <a:xfrm flipH="1">
            <a:off x="1964269" y="4077292"/>
            <a:ext cx="778931" cy="57090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53000" y="3855769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05400" y="3866683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57800" y="3855769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362746"/>
            <a:ext cx="24977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880924"/>
            <a:ext cx="0" cy="381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812941"/>
            <a:ext cx="0" cy="30185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024547" y="3551895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6048374" y="4191000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2"/>
            <a:endCxn id="8" idx="3"/>
          </p:cNvCxnSpPr>
          <p:nvPr/>
        </p:nvCxnSpPr>
        <p:spPr>
          <a:xfrm rot="10800000" flipV="1">
            <a:off x="5667376" y="4457699"/>
            <a:ext cx="380999" cy="138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2"/>
          </p:cNvCxnSpPr>
          <p:nvPr/>
        </p:nvCxnSpPr>
        <p:spPr>
          <a:xfrm rot="10800000" flipV="1">
            <a:off x="5543273" y="3818594"/>
            <a:ext cx="481274" cy="533399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5"/>
          <p:cNvSpPr/>
          <p:nvPr/>
        </p:nvSpPr>
        <p:spPr>
          <a:xfrm>
            <a:off x="4800599" y="2952695"/>
            <a:ext cx="1316570" cy="552022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Network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2" name="Elbow Connector 41"/>
          <p:cNvCxnSpPr/>
          <p:nvPr/>
        </p:nvCxnSpPr>
        <p:spPr>
          <a:xfrm>
            <a:off x="6010274" y="3228975"/>
            <a:ext cx="1559982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11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Daniel</cp:lastModifiedBy>
  <cp:revision>63</cp:revision>
  <dcterms:created xsi:type="dcterms:W3CDTF">2016-07-22T14:33:02Z</dcterms:created>
  <dcterms:modified xsi:type="dcterms:W3CDTF">2018-03-22T11:45:38Z</dcterms:modified>
</cp:coreProperties>
</file>