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3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6271535" cy="1723618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chemeClr val="accent2">
                    <a:lumMod val="75000"/>
                  </a:schemeClr>
                </a:solidFill>
              </a:rPr>
              <a:t>Network</a:t>
            </a:r>
            <a:endParaRPr lang="en-SG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Network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2546079" y="26739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392050" y="2627307"/>
            <a:ext cx="36144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2546079" y="33505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392050" y="3303907"/>
            <a:ext cx="36144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8"/>
          <p:cNvSpPr/>
          <p:nvPr/>
        </p:nvSpPr>
        <p:spPr>
          <a:xfrm>
            <a:off x="2738811" y="2476554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 smtClean="0">
                <a:solidFill>
                  <a:schemeClr val="bg1"/>
                </a:solidFill>
              </a:rPr>
              <a:t>HttpClient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2738810" y="3150218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 smtClean="0">
                <a:solidFill>
                  <a:schemeClr val="bg1"/>
                </a:solidFill>
              </a:rPr>
              <a:t>GoogleBooksApi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4084" y="28194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352800" y="2809875"/>
            <a:ext cx="0" cy="3403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8"/>
          <p:cNvSpPr/>
          <p:nvPr/>
        </p:nvSpPr>
        <p:spPr>
          <a:xfrm>
            <a:off x="4450533" y="3150218"/>
            <a:ext cx="1169835" cy="3467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err="1" smtClean="0">
                <a:solidFill>
                  <a:schemeClr val="accent2"/>
                </a:solidFill>
              </a:rPr>
              <a:t>JsonDeserializer</a:t>
            </a:r>
            <a:endParaRPr lang="en-SG" sz="1050" b="1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31695" y="335998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SG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840770" y="3302842"/>
            <a:ext cx="616930" cy="233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>
            <a:endCxn id="51" idx="1"/>
          </p:cNvCxnSpPr>
          <p:nvPr/>
        </p:nvCxnSpPr>
        <p:spPr>
          <a:xfrm>
            <a:off x="3819525" y="2657475"/>
            <a:ext cx="703894" cy="24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8"/>
          <p:cNvSpPr/>
          <p:nvPr/>
        </p:nvSpPr>
        <p:spPr>
          <a:xfrm>
            <a:off x="4523419" y="2486496"/>
            <a:ext cx="1093635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 smtClean="0">
                <a:solidFill>
                  <a:schemeClr val="bg1"/>
                </a:solidFill>
              </a:rPr>
              <a:t>HttpResponse</a:t>
            </a:r>
            <a:endParaRPr lang="en-SG" sz="105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84839" y="2405714"/>
            <a:ext cx="889000" cy="230832"/>
            <a:chOff x="2895600" y="807932"/>
            <a:chExt cx="889000" cy="230832"/>
          </a:xfrm>
        </p:grpSpPr>
        <p:sp>
          <p:nvSpPr>
            <p:cNvPr id="57" name="TextBox 5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smtClean="0">
                  <a:solidFill>
                    <a:schemeClr val="accent2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62" name="Elbow Connector 122"/>
          <p:cNvCxnSpPr/>
          <p:nvPr/>
        </p:nvCxnSpPr>
        <p:spPr>
          <a:xfrm>
            <a:off x="5626013" y="3440500"/>
            <a:ext cx="385260" cy="11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122"/>
          <p:cNvCxnSpPr>
            <a:endCxn id="68" idx="1"/>
          </p:cNvCxnSpPr>
          <p:nvPr/>
        </p:nvCxnSpPr>
        <p:spPr>
          <a:xfrm flipV="1">
            <a:off x="5617054" y="2948191"/>
            <a:ext cx="394219" cy="2482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6011273" y="3270700"/>
            <a:ext cx="1227727" cy="3467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2"/>
                </a:solidFill>
              </a:rPr>
              <a:t>JsonBookDetails</a:t>
            </a:r>
            <a:endParaRPr lang="en-SG" sz="1050" b="1">
              <a:solidFill>
                <a:schemeClr val="accent2"/>
              </a:solidFill>
            </a:endParaRP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6011273" y="2774811"/>
            <a:ext cx="1227727" cy="3467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2"/>
                </a:solidFill>
              </a:rPr>
              <a:t>JsonSearchResults</a:t>
            </a:r>
            <a:endParaRPr lang="en-SG" sz="1050" b="1">
              <a:solidFill>
                <a:schemeClr val="accent2"/>
              </a:solidFill>
            </a:endParaRPr>
          </a:p>
        </p:txBody>
      </p:sp>
      <p:cxnSp>
        <p:nvCxnSpPr>
          <p:cNvPr id="69" name="Elbow Connector 122"/>
          <p:cNvCxnSpPr/>
          <p:nvPr/>
        </p:nvCxnSpPr>
        <p:spPr>
          <a:xfrm flipV="1">
            <a:off x="3840770" y="2801198"/>
            <a:ext cx="682649" cy="3582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2018-03-22T12:10:28Z</dcterms:created>
  <dcterms:modified xsi:type="dcterms:W3CDTF">2018-03-22T12:53:47Z</dcterms:modified>
</cp:coreProperties>
</file>