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192" y="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2"/>
          <p:cNvSpPr/>
          <p:nvPr/>
        </p:nvSpPr>
        <p:spPr>
          <a:xfrm>
            <a:off x="1620414" y="3442070"/>
            <a:ext cx="143004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307328" y="3797525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2235320" y="4192721"/>
            <a:ext cx="156212" cy="11381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84" name="Straight Arrow Connector 83"/>
          <p:cNvCxnSpPr>
            <a:cxnSpLocks/>
          </p:cNvCxnSpPr>
          <p:nvPr/>
        </p:nvCxnSpPr>
        <p:spPr>
          <a:xfrm>
            <a:off x="764456" y="4187988"/>
            <a:ext cx="15428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5590A6D-225E-4E55-876D-6F15DB57E180}"/>
              </a:ext>
            </a:extLst>
          </p:cNvPr>
          <p:cNvSpPr txBox="1"/>
          <p:nvPr/>
        </p:nvSpPr>
        <p:spPr>
          <a:xfrm>
            <a:off x="304800" y="3920496"/>
            <a:ext cx="21360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rgbClr val="0070C0"/>
                </a:solidFill>
              </a:rPr>
              <a:t>post(ApiSearchResultEvent)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91" name="Rectangle 62"/>
          <p:cNvSpPr/>
          <p:nvPr/>
        </p:nvSpPr>
        <p:spPr>
          <a:xfrm>
            <a:off x="3548229" y="344207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4095046" y="3805741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94"/>
          <p:cNvSpPr/>
          <p:nvPr/>
        </p:nvSpPr>
        <p:spPr>
          <a:xfrm>
            <a:off x="4023037" y="4309453"/>
            <a:ext cx="138929" cy="8754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307328" y="4301471"/>
            <a:ext cx="1745573" cy="6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609707" y="3853672"/>
            <a:ext cx="119169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rgbClr val="7030A0"/>
                </a:solidFill>
              </a:rPr>
              <a:t>updateSearch</a:t>
            </a:r>
          </a:p>
          <a:p>
            <a:r>
              <a:rPr lang="en-US" sz="1400" smtClean="0">
                <a:solidFill>
                  <a:srgbClr val="7030A0"/>
                </a:solidFill>
              </a:rPr>
              <a:t>Results(results)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00" name="Rectangle 62"/>
          <p:cNvSpPr/>
          <p:nvPr/>
        </p:nvSpPr>
        <p:spPr>
          <a:xfrm>
            <a:off x="5251464" y="34290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6172066" y="3782054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5" name="Rectangle 104"/>
          <p:cNvSpPr/>
          <p:nvPr/>
        </p:nvSpPr>
        <p:spPr>
          <a:xfrm>
            <a:off x="6100058" y="4432670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410595" y="3970846"/>
            <a:ext cx="157976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post(SwitchToSearchResultsRequestEvent)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4167876" y="4435400"/>
            <a:ext cx="1920167" cy="51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544728" y="4495462"/>
            <a:ext cx="12231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post(NewResultAvailableEvent)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4162545" y="4939419"/>
            <a:ext cx="1920167" cy="51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6083691" y="4946226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2018-03-23T04:11:54Z</dcterms:created>
  <dcterms:modified xsi:type="dcterms:W3CDTF">2018-03-23T05:13:38Z</dcterms:modified>
</cp:coreProperties>
</file>