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132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735165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81982" y="971597"/>
            <a:ext cx="9578" cy="24574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09973" y="1322291"/>
            <a:ext cx="163175" cy="182596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2151676" y="607184"/>
            <a:ext cx="153020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954481" y="971597"/>
            <a:ext cx="21161" cy="23622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887027" y="1426950"/>
            <a:ext cx="134908" cy="16740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  <a:endCxn id="6" idx="0"/>
          </p:cNvCxnSpPr>
          <p:nvPr/>
        </p:nvCxnSpPr>
        <p:spPr>
          <a:xfrm flipV="1">
            <a:off x="466818" y="1322291"/>
            <a:ext cx="824743" cy="36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/>
              <a:t>search Artemis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cxnSpLocks/>
            <a:endCxn id="18" idx="0"/>
          </p:cNvCxnSpPr>
          <p:nvPr/>
        </p:nvCxnSpPr>
        <p:spPr>
          <a:xfrm flipV="1">
            <a:off x="1348843" y="1426950"/>
            <a:ext cx="1605638" cy="519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0" y="142695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execute</a:t>
            </a:r>
            <a:r>
              <a:rPr lang="en-US" sz="1400" smtClean="0">
                <a:solidFill>
                  <a:srgbClr val="0070C0"/>
                </a:solidFill>
              </a:rPr>
              <a:t>(“search Artemis”)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021935" y="2514600"/>
            <a:ext cx="27965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399925" y="3101049"/>
            <a:ext cx="15545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303463" y="3143867"/>
            <a:ext cx="988098" cy="439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991335" y="601632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7719508" y="914214"/>
            <a:ext cx="0" cy="24195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297588" y="1099672"/>
            <a:ext cx="16830" cy="25270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2">
            <a:extLst>
              <a:ext uri="{FF2B5EF4-FFF2-40B4-BE49-F238E27FC236}">
                <a16:creationId xmlns:a16="http://schemas.microsoft.com/office/drawing/2014/main" id="{791018B2-1036-4AB5-8F95-6410F68F486D}"/>
              </a:ext>
            </a:extLst>
          </p:cNvPr>
          <p:cNvSpPr/>
          <p:nvPr/>
        </p:nvSpPr>
        <p:spPr>
          <a:xfrm>
            <a:off x="3863151" y="601632"/>
            <a:ext cx="161019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BookShelfParser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FA397A3-87B0-4961-89FF-039BB4AF1A89}"/>
              </a:ext>
            </a:extLst>
          </p:cNvPr>
          <p:cNvCxnSpPr>
            <a:cxnSpLocks/>
          </p:cNvCxnSpPr>
          <p:nvPr/>
        </p:nvCxnSpPr>
        <p:spPr>
          <a:xfrm>
            <a:off x="4638333" y="921641"/>
            <a:ext cx="0" cy="2561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B1C8E4D-1982-4492-AC85-E6B9E52AD8D1}"/>
              </a:ext>
            </a:extLst>
          </p:cNvPr>
          <p:cNvSpPr/>
          <p:nvPr/>
        </p:nvSpPr>
        <p:spPr>
          <a:xfrm>
            <a:off x="4549718" y="1501908"/>
            <a:ext cx="181646" cy="6325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02F306C-591E-4AE5-902F-10A51ADE119C}"/>
              </a:ext>
            </a:extLst>
          </p:cNvPr>
          <p:cNvCxnSpPr>
            <a:cxnSpLocks/>
          </p:cNvCxnSpPr>
          <p:nvPr/>
        </p:nvCxnSpPr>
        <p:spPr>
          <a:xfrm flipV="1">
            <a:off x="3003400" y="1501908"/>
            <a:ext cx="1659467" cy="78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5590A6D-225E-4E55-876D-6F15DB57E180}"/>
              </a:ext>
            </a:extLst>
          </p:cNvPr>
          <p:cNvSpPr txBox="1"/>
          <p:nvPr/>
        </p:nvSpPr>
        <p:spPr>
          <a:xfrm>
            <a:off x="3165901" y="1508787"/>
            <a:ext cx="190983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parseCommand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>
                <a:solidFill>
                  <a:srgbClr val="0070C0"/>
                </a:solidFill>
              </a:rPr>
              <a:t/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 smtClean="0">
                <a:solidFill>
                  <a:srgbClr val="0070C0"/>
                </a:solidFill>
              </a:rPr>
              <a:t>“search Artemis”)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0C2E732D-31CA-499E-9D82-84A33E01732A}"/>
              </a:ext>
            </a:extLst>
          </p:cNvPr>
          <p:cNvSpPr/>
          <p:nvPr/>
        </p:nvSpPr>
        <p:spPr>
          <a:xfrm>
            <a:off x="5036330" y="1288448"/>
            <a:ext cx="179438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r:SearchCommand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A2F14EC-566D-4F44-A664-FD80D5B680B5}"/>
              </a:ext>
            </a:extLst>
          </p:cNvPr>
          <p:cNvSpPr/>
          <p:nvPr/>
        </p:nvSpPr>
        <p:spPr>
          <a:xfrm>
            <a:off x="5819226" y="1646489"/>
            <a:ext cx="212951" cy="2585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5252154-5DC0-4844-92E3-71CDF21441F8}"/>
              </a:ext>
            </a:extLst>
          </p:cNvPr>
          <p:cNvCxnSpPr>
            <a:cxnSpLocks/>
          </p:cNvCxnSpPr>
          <p:nvPr/>
        </p:nvCxnSpPr>
        <p:spPr>
          <a:xfrm>
            <a:off x="4734856" y="1591917"/>
            <a:ext cx="3014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01B15F7-3F4E-42C3-8211-E91F7186081C}"/>
              </a:ext>
            </a:extLst>
          </p:cNvPr>
          <p:cNvCxnSpPr>
            <a:cxnSpLocks/>
            <a:endCxn id="94" idx="2"/>
          </p:cNvCxnSpPr>
          <p:nvPr/>
        </p:nvCxnSpPr>
        <p:spPr>
          <a:xfrm flipH="1">
            <a:off x="5924116" y="1740355"/>
            <a:ext cx="19484" cy="12635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315558-48B3-49D0-A173-08BF372633A2}"/>
              </a:ext>
            </a:extLst>
          </p:cNvPr>
          <p:cNvCxnSpPr>
            <a:cxnSpLocks/>
          </p:cNvCxnSpPr>
          <p:nvPr/>
        </p:nvCxnSpPr>
        <p:spPr>
          <a:xfrm flipV="1">
            <a:off x="4761726" y="1908301"/>
            <a:ext cx="1182636" cy="362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F0C2F2-4E9E-4251-91A5-DD460A34EDE6}"/>
              </a:ext>
            </a:extLst>
          </p:cNvPr>
          <p:cNvSpPr txBox="1"/>
          <p:nvPr/>
        </p:nvSpPr>
        <p:spPr>
          <a:xfrm>
            <a:off x="5106097" y="168199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CFAA8A7-7C19-4E8E-BF9E-FE807AE95504}"/>
              </a:ext>
            </a:extLst>
          </p:cNvPr>
          <p:cNvCxnSpPr>
            <a:cxnSpLocks/>
          </p:cNvCxnSpPr>
          <p:nvPr/>
        </p:nvCxnSpPr>
        <p:spPr>
          <a:xfrm>
            <a:off x="3061746" y="2133600"/>
            <a:ext cx="153030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41428EA-CD22-45E5-A62F-38070D093C5C}"/>
              </a:ext>
            </a:extLst>
          </p:cNvPr>
          <p:cNvSpPr txBox="1"/>
          <p:nvPr/>
        </p:nvSpPr>
        <p:spPr>
          <a:xfrm>
            <a:off x="4118397" y="1911862"/>
            <a:ext cx="2168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AAA436-1176-416F-A9C3-DFEC9DE1808D}"/>
              </a:ext>
            </a:extLst>
          </p:cNvPr>
          <p:cNvSpPr txBox="1"/>
          <p:nvPr/>
        </p:nvSpPr>
        <p:spPr>
          <a:xfrm>
            <a:off x="3226442" y="228849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7D05AB3-500E-4BA9-AA6C-CB3C82FD5233}"/>
              </a:ext>
            </a:extLst>
          </p:cNvPr>
          <p:cNvSpPr/>
          <p:nvPr/>
        </p:nvSpPr>
        <p:spPr>
          <a:xfrm>
            <a:off x="5838154" y="2491632"/>
            <a:ext cx="171924" cy="5122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147A7A-06D8-4361-BD9C-816722FFE90F}"/>
              </a:ext>
            </a:extLst>
          </p:cNvPr>
          <p:cNvCxnSpPr>
            <a:cxnSpLocks/>
          </p:cNvCxnSpPr>
          <p:nvPr/>
        </p:nvCxnSpPr>
        <p:spPr>
          <a:xfrm>
            <a:off x="5846620" y="2601884"/>
            <a:ext cx="180957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7B4CA86-EF9F-4CB0-AAAD-8A9443B09F25}"/>
              </a:ext>
            </a:extLst>
          </p:cNvPr>
          <p:cNvSpPr/>
          <p:nvPr/>
        </p:nvSpPr>
        <p:spPr>
          <a:xfrm>
            <a:off x="7656199" y="2559723"/>
            <a:ext cx="138747" cy="3467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99BD7BE-CDE8-4986-922B-469D8FC8CC81}"/>
              </a:ext>
            </a:extLst>
          </p:cNvPr>
          <p:cNvCxnSpPr>
            <a:cxnSpLocks/>
          </p:cNvCxnSpPr>
          <p:nvPr/>
        </p:nvCxnSpPr>
        <p:spPr>
          <a:xfrm flipV="1">
            <a:off x="6032177" y="2900182"/>
            <a:ext cx="1624022" cy="630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C7A115B-9F1D-4838-9115-304446258690}"/>
              </a:ext>
            </a:extLst>
          </p:cNvPr>
          <p:cNvSpPr txBox="1"/>
          <p:nvPr/>
        </p:nvSpPr>
        <p:spPr>
          <a:xfrm>
            <a:off x="6247481" y="2123415"/>
            <a:ext cx="11439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post(ApiSearchRequestEvent)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1AA05C4-8712-4EF5-B5F6-4ED887B60AFF}"/>
              </a:ext>
            </a:extLst>
          </p:cNvPr>
          <p:cNvCxnSpPr>
            <a:cxnSpLocks/>
          </p:cNvCxnSpPr>
          <p:nvPr/>
        </p:nvCxnSpPr>
        <p:spPr>
          <a:xfrm>
            <a:off x="3061746" y="2971800"/>
            <a:ext cx="27518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2018-03-23T04:11:54Z</dcterms:created>
  <dcterms:modified xsi:type="dcterms:W3CDTF">2018-03-23T04:48:16Z</dcterms:modified>
</cp:coreProperties>
</file>