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212495" y="400522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2448164" y="4116408"/>
            <a:ext cx="268321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917364" y="3177101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214821" y="2485451"/>
            <a:ext cx="143368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smtClean="0"/>
              <a:t>[is JSON content</a:t>
            </a:r>
          </a:p>
          <a:p>
            <a:r>
              <a:rPr lang="en-SG" sz="1801" smtClean="0"/>
              <a:t>type]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4143680" y="362499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484547" y="342366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797657" y="3438841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79" idx="1"/>
          </p:cNvCxnSpPr>
          <p:nvPr/>
        </p:nvCxnSpPr>
        <p:spPr>
          <a:xfrm rot="16200000" flipH="1">
            <a:off x="5357802" y="2457812"/>
            <a:ext cx="330216" cy="2730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3"/>
            <a:endCxn id="35" idx="1"/>
          </p:cNvCxnSpPr>
          <p:nvPr/>
        </p:nvCxnSpPr>
        <p:spPr>
          <a:xfrm flipV="1">
            <a:off x="4398130" y="3412781"/>
            <a:ext cx="668310" cy="4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066440" y="317239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317460" y="2584223"/>
            <a:ext cx="113357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smtClean="0"/>
              <a:t>[is status code 200]</a:t>
            </a:r>
            <a:endParaRPr lang="en-SG" sz="1801" dirty="0"/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129138" y="2041019"/>
            <a:ext cx="1642728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Create </a:t>
            </a:r>
            <a:r>
              <a:rPr lang="en-SG" sz="1600" smtClean="0">
                <a:latin typeface="Consolas" panose="020B0609020204030204" pitchFamily="49" charset="0"/>
              </a:rPr>
              <a:t>HttpResponse</a:t>
            </a:r>
            <a:endParaRPr lang="en-SG" sz="1801" dirty="0"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3" idx="3"/>
            <a:endCxn id="12" idx="0"/>
          </p:cNvCxnSpPr>
          <p:nvPr/>
        </p:nvCxnSpPr>
        <p:spPr>
          <a:xfrm>
            <a:off x="3771866" y="2399238"/>
            <a:ext cx="385881" cy="777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5" idx="3"/>
          </p:cNvCxnSpPr>
          <p:nvPr/>
        </p:nvCxnSpPr>
        <p:spPr>
          <a:xfrm>
            <a:off x="5547206" y="3412781"/>
            <a:ext cx="1340867" cy="384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5" idx="0"/>
            <a:endCxn id="76" idx="1"/>
          </p:cNvCxnSpPr>
          <p:nvPr/>
        </p:nvCxnSpPr>
        <p:spPr>
          <a:xfrm rot="5400000" flipH="1" flipV="1">
            <a:off x="4979395" y="2604588"/>
            <a:ext cx="895238" cy="24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7077083" y="2277160"/>
            <a:ext cx="30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5547206" y="2013210"/>
            <a:ext cx="1529877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Get response body</a:t>
            </a:r>
            <a:endParaRPr lang="en-SG" sz="1801" dirty="0"/>
          </a:p>
        </p:txBody>
      </p:sp>
      <p:sp>
        <p:nvSpPr>
          <p:cNvPr id="77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7385441" y="2013210"/>
            <a:ext cx="1346134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Convert to </a:t>
            </a:r>
            <a:r>
              <a:rPr lang="en-SG" sz="1600">
                <a:latin typeface="Consolas" panose="020B0609020204030204" pitchFamily="49" charset="0"/>
              </a:rPr>
              <a:t>BookShelf</a:t>
            </a:r>
            <a:endParaRPr lang="en-SG" sz="1801" dirty="0">
              <a:latin typeface="Consolas" panose="020B0609020204030204" pitchFamily="49" charset="0"/>
            </a:endParaRPr>
          </a:p>
        </p:txBody>
      </p:sp>
      <p:sp>
        <p:nvSpPr>
          <p:cNvPr id="78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888073" y="2792643"/>
            <a:ext cx="1812264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Raise success result event</a:t>
            </a:r>
            <a:endParaRPr lang="en-SG" sz="1801" dirty="0"/>
          </a:p>
        </p:txBody>
      </p:sp>
      <p:sp>
        <p:nvSpPr>
          <p:cNvPr id="79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888073" y="3664918"/>
            <a:ext cx="1812264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Raise failure result event</a:t>
            </a:r>
            <a:endParaRPr lang="en-SG" sz="1801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058508" y="2541110"/>
            <a:ext cx="0" cy="25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8" idx="3"/>
            <a:endCxn id="106" idx="0"/>
          </p:cNvCxnSpPr>
          <p:nvPr/>
        </p:nvCxnSpPr>
        <p:spPr>
          <a:xfrm>
            <a:off x="8700337" y="3115808"/>
            <a:ext cx="555963" cy="20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15917" y="331642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0" name="Straight Arrow Connector 10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9" idx="3"/>
            <a:endCxn id="106" idx="2"/>
          </p:cNvCxnSpPr>
          <p:nvPr/>
        </p:nvCxnSpPr>
        <p:spPr>
          <a:xfrm flipV="1">
            <a:off x="8700337" y="3797190"/>
            <a:ext cx="555963" cy="19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6" idx="3"/>
            <a:endCxn id="68" idx="2"/>
          </p:cNvCxnSpPr>
          <p:nvPr/>
        </p:nvCxnSpPr>
        <p:spPr>
          <a:xfrm flipV="1">
            <a:off x="9496683" y="3556676"/>
            <a:ext cx="300974" cy="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2716485" y="3876025"/>
            <a:ext cx="480766" cy="480766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6" name="Straight Arrow Connector 4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2396358" y="3315514"/>
            <a:ext cx="1120299" cy="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715198" y="2825318"/>
            <a:ext cx="125293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smtClean="0"/>
              <a:t>[HTTP request successful]</a:t>
            </a:r>
            <a:endParaRPr lang="en-SG" sz="1801" dirty="0"/>
          </a:p>
        </p:txBody>
      </p:sp>
      <p:cxnSp>
        <p:nvCxnSpPr>
          <p:cNvPr id="53" name="Elbow Connector 52"/>
          <p:cNvCxnSpPr/>
          <p:nvPr/>
        </p:nvCxnSpPr>
        <p:spPr>
          <a:xfrm>
            <a:off x="3181611" y="4108537"/>
            <a:ext cx="3706462" cy="1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111679" y="40905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2018-03-22T19:32:06Z</dcterms:created>
  <dcterms:modified xsi:type="dcterms:W3CDTF">2018-03-23T02:31:28Z</dcterms:modified>
</cp:coreProperties>
</file>