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BookShelfStorage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XmlBookShelf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XmlSerializableBookShelf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XmlAdaptedAuthor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132899" y="2477656"/>
            <a:ext cx="138493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B3A8051B-EB47-4BBE-9D73-D02985D53E4C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7367879" y="2281905"/>
            <a:ext cx="335208" cy="14202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59</cp:revision>
  <dcterms:created xsi:type="dcterms:W3CDTF">2016-07-22T14:33:02Z</dcterms:created>
  <dcterms:modified xsi:type="dcterms:W3CDTF">2018-03-13T07:25:30Z</dcterms:modified>
</cp:coreProperties>
</file>