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15106"/>
              </p:ext>
            </p:extLst>
          </p:nvPr>
        </p:nvGraphicFramePr>
        <p:xfrm>
          <a:off x="-147723" y="169447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“Title: Artemis”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68584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“Title: Artemis”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21750"/>
              </p:ext>
            </p:extLst>
          </p:nvPr>
        </p:nvGraphicFramePr>
        <p:xfrm>
          <a:off x="-147724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90939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782113" y="1729201"/>
            <a:ext cx="4591018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book shelf (before ‘add t/Artemis …’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17</cp:revision>
  <dcterms:created xsi:type="dcterms:W3CDTF">2017-07-27T00:35:51Z</dcterms:created>
  <dcterms:modified xsi:type="dcterms:W3CDTF">2018-03-13T07:28:47Z</dcterms:modified>
</cp:coreProperties>
</file>