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t/Artemis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95601"/>
              </p:ext>
            </p:extLst>
          </p:nvPr>
        </p:nvGraphicFramePr>
        <p:xfrm>
          <a:off x="7384799" y="167971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“Title: Artemis”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86164"/>
              </p:ext>
            </p:extLst>
          </p:nvPr>
        </p:nvGraphicFramePr>
        <p:xfrm>
          <a:off x="-150829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04785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16</cp:revision>
  <dcterms:created xsi:type="dcterms:W3CDTF">2017-07-27T00:35:51Z</dcterms:created>
  <dcterms:modified xsi:type="dcterms:W3CDTF">2018-03-13T07:30:23Z</dcterms:modified>
</cp:coreProperties>
</file>