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723900" y="228600"/>
            <a:ext cx="8847118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134806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BookShelfParser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5700333" y="3609800"/>
            <a:ext cx="28138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82732" y="2760996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popUndo</a:t>
            </a:r>
            <a:r>
              <a:rPr lang="en-US" sz="1200" dirty="0"/>
              <a:t>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826988" y="2782109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x:XYZCommand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599229"/>
            <a:ext cx="152400" cy="3138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5685755" y="3899785"/>
            <a:ext cx="28550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059560" y="2230345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UndoRedoStack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6990448" y="2653306"/>
            <a:ext cx="0" cy="8382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6" y="2958107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5731284" y="3302011"/>
            <a:ext cx="11284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BFA3722-C3DD-4BF5-815F-9CFBE6942C90}"/>
              </a:ext>
            </a:extLst>
          </p:cNvPr>
          <p:cNvSpPr txBox="1"/>
          <p:nvPr/>
        </p:nvSpPr>
        <p:spPr>
          <a:xfrm>
            <a:off x="5968093" y="3100435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x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6071845" y="3425134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undo()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90407" y="3192768"/>
            <a:ext cx="0" cy="11506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32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Catz Blackie</cp:lastModifiedBy>
  <cp:revision>74</cp:revision>
  <dcterms:created xsi:type="dcterms:W3CDTF">2016-07-22T14:33:02Z</dcterms:created>
  <dcterms:modified xsi:type="dcterms:W3CDTF">2018-03-13T07:32:32Z</dcterms:modified>
</cp:coreProperties>
</file>