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13/3/2018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369918" y="2607862"/>
            <a:ext cx="1756457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19232"/>
              </p:ext>
            </p:extLst>
          </p:nvPr>
        </p:nvGraphicFramePr>
        <p:xfrm>
          <a:off x="7381910" y="2736538"/>
          <a:ext cx="2433209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prevBookShelf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296981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006092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493090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220607" y="2499919"/>
            <a:ext cx="2621293" cy="1376870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Catz Blackie</cp:lastModifiedBy>
  <cp:revision>15</cp:revision>
  <dcterms:created xsi:type="dcterms:W3CDTF">2017-07-27T00:35:51Z</dcterms:created>
  <dcterms:modified xsi:type="dcterms:W3CDTF">2018-03-13T07:33:01Z</dcterms:modified>
</cp:coreProperties>
</file>