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288860"/>
            <a:ext cx="7871735" cy="2051680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BookShelfStorage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68811" y="3159243"/>
            <a:ext cx="132393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41050" y="3159242"/>
            <a:ext cx="132393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32478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3356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XmlBookShelf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84092" y="2670654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839221"/>
            <a:ext cx="230959" cy="481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752531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8343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7465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6609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XmlSerializableBookShelf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95848" y="3009875"/>
            <a:ext cx="29949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9" y="251336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XmlAdaptedAuthor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2F5F5136-23BF-4598-AF7F-BABA43F16550}"/>
              </a:ext>
            </a:extLst>
          </p:cNvPr>
          <p:cNvSpPr/>
          <p:nvPr/>
        </p:nvSpPr>
        <p:spPr>
          <a:xfrm>
            <a:off x="6132900" y="2513366"/>
            <a:ext cx="138493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XmlAdaptedCategory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>
            <a:extLst>
              <a:ext uri="{FF2B5EF4-FFF2-40B4-BE49-F238E27FC236}">
                <a16:creationId xmlns:a16="http://schemas.microsoft.com/office/drawing/2014/main" id="{B3A8051B-EB47-4BBE-9D73-D02985D53E4C}"/>
              </a:ext>
            </a:extLst>
          </p:cNvPr>
          <p:cNvCxnSpPr>
            <a:cxnSpLocks/>
            <a:stCxn id="74" idx="0"/>
            <a:endCxn id="26" idx="2"/>
          </p:cNvCxnSpPr>
          <p:nvPr/>
        </p:nvCxnSpPr>
        <p:spPr>
          <a:xfrm rot="16200000" flipV="1">
            <a:off x="7385734" y="2299761"/>
            <a:ext cx="299498" cy="1420228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>
            <a:extLst>
              <a:ext uri="{FF2B5EF4-FFF2-40B4-BE49-F238E27FC236}">
                <a16:creationId xmlns:a16="http://schemas.microsoft.com/office/drawing/2014/main" id="{D2A1E52E-AFCF-454E-BF8F-C92D8A9C30B2}"/>
              </a:ext>
            </a:extLst>
          </p:cNvPr>
          <p:cNvSpPr/>
          <p:nvPr/>
        </p:nvSpPr>
        <p:spPr>
          <a:xfrm>
            <a:off x="4618128" y="3605576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XmlRecentBooksStorage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E5A535E0-C1ED-4B00-A2B9-0D7048F59C30}"/>
              </a:ext>
            </a:extLst>
          </p:cNvPr>
          <p:cNvCxnSpPr>
            <a:stCxn id="31" idx="3"/>
          </p:cNvCxnSpPr>
          <p:nvPr/>
        </p:nvCxnSpPr>
        <p:spPr>
          <a:xfrm flipV="1">
            <a:off x="4394804" y="3768554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2E878672-10C4-4FA2-9F88-BFB0BEF7F758}"/>
              </a:ext>
            </a:extLst>
          </p:cNvPr>
          <p:cNvSpPr/>
          <p:nvPr/>
        </p:nvSpPr>
        <p:spPr>
          <a:xfrm rot="5400000" flipV="1">
            <a:off x="4171790" y="3680793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0F4E78D2-B24E-4A07-BF50-9A25AD1FE75B}"/>
              </a:ext>
            </a:extLst>
          </p:cNvPr>
          <p:cNvSpPr/>
          <p:nvPr/>
        </p:nvSpPr>
        <p:spPr>
          <a:xfrm>
            <a:off x="2873942" y="3647833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RecentBooksStorage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E795BB1-BDF2-4922-980C-15E194DCAB46}"/>
              </a:ext>
            </a:extLst>
          </p:cNvPr>
          <p:cNvCxnSpPr>
            <a:stCxn id="34" idx="3"/>
          </p:cNvCxnSpPr>
          <p:nvPr/>
        </p:nvCxnSpPr>
        <p:spPr>
          <a:xfrm>
            <a:off x="2640209" y="3817117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4" name="Flowchart: Decision 96">
            <a:extLst>
              <a:ext uri="{FF2B5EF4-FFF2-40B4-BE49-F238E27FC236}">
                <a16:creationId xmlns:a16="http://schemas.microsoft.com/office/drawing/2014/main" id="{8CA253CF-1644-4F57-B9BC-B7436B0748D1}"/>
              </a:ext>
            </a:extLst>
          </p:cNvPr>
          <p:cNvSpPr/>
          <p:nvPr/>
        </p:nvSpPr>
        <p:spPr>
          <a:xfrm>
            <a:off x="2404161" y="3730427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8" name="Elbow Connector 122">
            <a:extLst>
              <a:ext uri="{FF2B5EF4-FFF2-40B4-BE49-F238E27FC236}">
                <a16:creationId xmlns:a16="http://schemas.microsoft.com/office/drawing/2014/main" id="{B81A2D30-EA64-43DD-A9E2-99BD68B4BA5F}"/>
              </a:ext>
            </a:extLst>
          </p:cNvPr>
          <p:cNvCxnSpPr>
            <a:cxnSpLocks/>
            <a:stCxn id="28" idx="3"/>
            <a:endCxn id="66" idx="2"/>
          </p:cNvCxnSpPr>
          <p:nvPr/>
        </p:nvCxnSpPr>
        <p:spPr>
          <a:xfrm flipV="1">
            <a:off x="5787963" y="3507170"/>
            <a:ext cx="832191" cy="27178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22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60</cp:revision>
  <dcterms:created xsi:type="dcterms:W3CDTF">2016-07-22T14:33:02Z</dcterms:created>
  <dcterms:modified xsi:type="dcterms:W3CDTF">2018-03-26T11:06:26Z</dcterms:modified>
</cp:coreProperties>
</file>