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474" y="5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799"/>
            <a:ext cx="4917083" cy="4267193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192712" cy="253662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BookDetailsPanel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999718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BookListPanel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369294" y="420966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BookCard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54019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cxnSpLocks/>
            <a:stCxn id="39" idx="2"/>
            <a:endCxn id="34" idx="1"/>
          </p:cNvCxnSpPr>
          <p:nvPr/>
        </p:nvCxnSpPr>
        <p:spPr>
          <a:xfrm rot="16200000" flipH="1">
            <a:off x="2050245" y="3233906"/>
            <a:ext cx="90816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79269" y="3904881"/>
            <a:ext cx="2250114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984125" y="3911977"/>
            <a:ext cx="2832400" cy="38440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449044" y="3247157"/>
            <a:ext cx="2042083" cy="1197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stCxn id="16" idx="3"/>
            <a:endCxn id="34" idx="3"/>
          </p:cNvCxnSpPr>
          <p:nvPr/>
        </p:nvCxnSpPr>
        <p:spPr>
          <a:xfrm rot="5400000">
            <a:off x="3912510" y="2158731"/>
            <a:ext cx="1490190" cy="1744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191997" y="2780166"/>
            <a:ext cx="2832139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90876" y="2981287"/>
            <a:ext cx="32343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3"/>
            <a:endCxn id="37" idx="1"/>
          </p:cNvCxnSpPr>
          <p:nvPr/>
        </p:nvCxnSpPr>
        <p:spPr>
          <a:xfrm>
            <a:off x="3686161" y="4110381"/>
            <a:ext cx="683133" cy="21770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800600" y="4480607"/>
            <a:ext cx="1956394" cy="937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42828400-9B3F-4E66-9061-EFCF62E39DFA}"/>
              </a:ext>
            </a:extLst>
          </p:cNvPr>
          <p:cNvSpPr/>
          <p:nvPr/>
        </p:nvSpPr>
        <p:spPr>
          <a:xfrm>
            <a:off x="2592525" y="4343033"/>
            <a:ext cx="1316776" cy="231275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SearchResultsPanel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03AE126C-84F7-49A3-81DC-6A6CEF44648D}"/>
              </a:ext>
            </a:extLst>
          </p:cNvPr>
          <p:cNvSpPr/>
          <p:nvPr/>
        </p:nvSpPr>
        <p:spPr>
          <a:xfrm>
            <a:off x="2592525" y="4657008"/>
            <a:ext cx="1316776" cy="26651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RecentBooksPanel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8" name="Elbow Connector 63">
            <a:extLst>
              <a:ext uri="{FF2B5EF4-FFF2-40B4-BE49-F238E27FC236}">
                <a16:creationId xmlns:a16="http://schemas.microsoft.com/office/drawing/2014/main" id="{335C5B4D-728B-4889-80E4-06606773AA1F}"/>
              </a:ext>
            </a:extLst>
          </p:cNvPr>
          <p:cNvCxnSpPr>
            <a:cxnSpLocks/>
            <a:stCxn id="39" idx="2"/>
            <a:endCxn id="45" idx="1"/>
          </p:cNvCxnSpPr>
          <p:nvPr/>
        </p:nvCxnSpPr>
        <p:spPr>
          <a:xfrm rot="16200000" flipH="1">
            <a:off x="1709002" y="3575148"/>
            <a:ext cx="1590646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63">
            <a:extLst>
              <a:ext uri="{FF2B5EF4-FFF2-40B4-BE49-F238E27FC236}">
                <a16:creationId xmlns:a16="http://schemas.microsoft.com/office/drawing/2014/main" id="{244CA2D4-345F-4797-9297-7ED3346EFE4F}"/>
              </a:ext>
            </a:extLst>
          </p:cNvPr>
          <p:cNvCxnSpPr>
            <a:cxnSpLocks/>
            <a:stCxn id="39" idx="2"/>
            <a:endCxn id="46" idx="1"/>
          </p:cNvCxnSpPr>
          <p:nvPr/>
        </p:nvCxnSpPr>
        <p:spPr>
          <a:xfrm rot="16200000" flipH="1">
            <a:off x="1543204" y="3740946"/>
            <a:ext cx="1922242" cy="1763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5" name="Elbow Connector 136">
            <a:extLst>
              <a:ext uri="{FF2B5EF4-FFF2-40B4-BE49-F238E27FC236}">
                <a16:creationId xmlns:a16="http://schemas.microsoft.com/office/drawing/2014/main" id="{3DCF24D0-0894-4BE4-A80E-DF7B7F4C578A}"/>
              </a:ext>
            </a:extLst>
          </p:cNvPr>
          <p:cNvCxnSpPr>
            <a:cxnSpLocks/>
            <a:stCxn id="45" idx="3"/>
            <a:endCxn id="37" idx="1"/>
          </p:cNvCxnSpPr>
          <p:nvPr/>
        </p:nvCxnSpPr>
        <p:spPr>
          <a:xfrm flipV="1">
            <a:off x="3909301" y="4328083"/>
            <a:ext cx="459993" cy="1305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8" name="Elbow Connector 136">
            <a:extLst>
              <a:ext uri="{FF2B5EF4-FFF2-40B4-BE49-F238E27FC236}">
                <a16:creationId xmlns:a16="http://schemas.microsoft.com/office/drawing/2014/main" id="{CF4E5FFD-B4BD-4853-88DF-2370934A81CC}"/>
              </a:ext>
            </a:extLst>
          </p:cNvPr>
          <p:cNvCxnSpPr>
            <a:cxnSpLocks/>
            <a:stCxn id="46" idx="3"/>
            <a:endCxn id="37" idx="1"/>
          </p:cNvCxnSpPr>
          <p:nvPr/>
        </p:nvCxnSpPr>
        <p:spPr>
          <a:xfrm flipV="1">
            <a:off x="3909301" y="4328083"/>
            <a:ext cx="459993" cy="46218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2018-03-26T10:34:27Z</dcterms:modified>
</cp:coreProperties>
</file>