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75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3000" y="609599"/>
            <a:ext cx="4917083" cy="56387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21483" y="1503021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18063" y="21336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18377" y="93272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454980" y="1389700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20696" y="127227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570270" y="215373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29364" y="16266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18063" y="3091615"/>
            <a:ext cx="1192712" cy="25366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BookDetailsPanel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18062" y="55331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18061" y="450622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294829" y="486863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18063" y="5935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50083" y="1868253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18764" y="2052723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16334" y="2466109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1835552" y="2535935"/>
            <a:ext cx="1188620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132453" y="3239034"/>
            <a:ext cx="259481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619005" y="3752481"/>
            <a:ext cx="3621713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213132" y="3748848"/>
            <a:ext cx="4203999" cy="4058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47757" y="932725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11695" y="1447801"/>
            <a:ext cx="2044253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726217" y="3057320"/>
            <a:ext cx="3539251" cy="32021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231713" y="827786"/>
            <a:ext cx="804221" cy="204425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531954" y="2527545"/>
            <a:ext cx="4203738" cy="204425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330834" y="2728665"/>
            <a:ext cx="4605979" cy="204425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20456" y="-1193260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301076" y="4560375"/>
            <a:ext cx="3048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1737" y="202300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293302" y="1447802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428555" y="1106104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151645" y="2219841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4" idx="2"/>
          </p:cNvCxnSpPr>
          <p:nvPr/>
        </p:nvCxnSpPr>
        <p:spPr>
          <a:xfrm rot="5400000">
            <a:off x="3436446" y="1125775"/>
            <a:ext cx="1897476" cy="2541529"/>
          </a:xfrm>
          <a:prstGeom prst="bentConnector3">
            <a:avLst>
              <a:gd name="adj1" fmla="val 10319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3"/>
            <a:endCxn id="37" idx="1"/>
          </p:cNvCxnSpPr>
          <p:nvPr/>
        </p:nvCxnSpPr>
        <p:spPr>
          <a:xfrm>
            <a:off x="3611696" y="4624642"/>
            <a:ext cx="683133" cy="3624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045402" y="2014095"/>
            <a:ext cx="3176841" cy="204425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361431" y="1905001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11695" y="2149061"/>
            <a:ext cx="3034746" cy="8789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357108" y="364993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26135" y="5097231"/>
            <a:ext cx="1956394" cy="937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42828400-9B3F-4E66-9061-EFCF62E39DFA}"/>
              </a:ext>
            </a:extLst>
          </p:cNvPr>
          <p:cNvSpPr/>
          <p:nvPr/>
        </p:nvSpPr>
        <p:spPr>
          <a:xfrm>
            <a:off x="2518060" y="4876433"/>
            <a:ext cx="1316776" cy="23127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SearchResultsPanel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3AE126C-84F7-49A3-81DC-6A6CEF44648D}"/>
              </a:ext>
            </a:extLst>
          </p:cNvPr>
          <p:cNvSpPr/>
          <p:nvPr/>
        </p:nvSpPr>
        <p:spPr>
          <a:xfrm>
            <a:off x="2518060" y="5190408"/>
            <a:ext cx="1316776" cy="2665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RecentBooksPanel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335C5B4D-728B-4889-80E4-06606773AA1F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948738" y="3422748"/>
            <a:ext cx="2962245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244CA2D4-345F-4797-9297-7ED3346EFE4F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6200000" flipH="1">
            <a:off x="782940" y="3588546"/>
            <a:ext cx="3293841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Elbow Connector 136">
            <a:extLst>
              <a:ext uri="{FF2B5EF4-FFF2-40B4-BE49-F238E27FC236}">
                <a16:creationId xmlns:a16="http://schemas.microsoft.com/office/drawing/2014/main" id="{3DCF24D0-0894-4BE4-A80E-DF7B7F4C578A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 flipV="1">
            <a:off x="3834836" y="4987052"/>
            <a:ext cx="459993" cy="50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136">
            <a:extLst>
              <a:ext uri="{FF2B5EF4-FFF2-40B4-BE49-F238E27FC236}">
                <a16:creationId xmlns:a16="http://schemas.microsoft.com/office/drawing/2014/main" id="{CF4E5FFD-B4BD-4853-88DF-2370934A81CC}"/>
              </a:ext>
            </a:extLst>
          </p:cNvPr>
          <p:cNvCxnSpPr>
            <a:cxnSpLocks/>
            <a:stCxn id="46" idx="3"/>
            <a:endCxn id="37" idx="1"/>
          </p:cNvCxnSpPr>
          <p:nvPr/>
        </p:nvCxnSpPr>
        <p:spPr>
          <a:xfrm flipV="1">
            <a:off x="3834836" y="4987052"/>
            <a:ext cx="459993" cy="3366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33E09EB1-BD0F-410A-B600-CA87E6C333F1}"/>
              </a:ext>
            </a:extLst>
          </p:cNvPr>
          <p:cNvSpPr/>
          <p:nvPr/>
        </p:nvSpPr>
        <p:spPr>
          <a:xfrm>
            <a:off x="3722653" y="3122327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CDF6768D-F015-4034-B0D4-87E5DED931C6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3905809" y="3203114"/>
            <a:ext cx="185098" cy="135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>
            <a:extLst>
              <a:ext uri="{FF2B5EF4-FFF2-40B4-BE49-F238E27FC236}">
                <a16:creationId xmlns:a16="http://schemas.microsoft.com/office/drawing/2014/main" id="{4C43A05D-B5CB-491D-91F7-C23420A02F4F}"/>
              </a:ext>
            </a:extLst>
          </p:cNvPr>
          <p:cNvSpPr/>
          <p:nvPr/>
        </p:nvSpPr>
        <p:spPr>
          <a:xfrm>
            <a:off x="4090907" y="3103813"/>
            <a:ext cx="1378417" cy="2257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BookDescriptionView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263E254C-062B-4435-BAF0-955E012D4F00}"/>
              </a:ext>
            </a:extLst>
          </p:cNvPr>
          <p:cNvCxnSpPr>
            <a:cxnSpLocks/>
            <a:stCxn id="54" idx="3"/>
            <a:endCxn id="16" idx="3"/>
          </p:cNvCxnSpPr>
          <p:nvPr/>
        </p:nvCxnSpPr>
        <p:spPr>
          <a:xfrm flipV="1">
            <a:off x="5469324" y="1447801"/>
            <a:ext cx="186624" cy="176887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>
            <a:extLst>
              <a:ext uri="{FF2B5EF4-FFF2-40B4-BE49-F238E27FC236}">
                <a16:creationId xmlns:a16="http://schemas.microsoft.com/office/drawing/2014/main" id="{9D230EF7-6BB8-430F-85F3-81F968A993B8}"/>
              </a:ext>
            </a:extLst>
          </p:cNvPr>
          <p:cNvSpPr/>
          <p:nvPr/>
        </p:nvSpPr>
        <p:spPr>
          <a:xfrm>
            <a:off x="2522672" y="3448501"/>
            <a:ext cx="1240216" cy="26927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BookReviewsPanel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7DAC05A6-C6A5-41E6-865B-BD50E0773AEF}"/>
              </a:ext>
            </a:extLst>
          </p:cNvPr>
          <p:cNvSpPr/>
          <p:nvPr/>
        </p:nvSpPr>
        <p:spPr>
          <a:xfrm>
            <a:off x="2522672" y="3775080"/>
            <a:ext cx="1312164" cy="26352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BookInLibraryPanel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A0ACF619-5A80-40FE-84BA-238BBB735AE3}"/>
              </a:ext>
            </a:extLst>
          </p:cNvPr>
          <p:cNvSpPr/>
          <p:nvPr/>
        </p:nvSpPr>
        <p:spPr>
          <a:xfrm>
            <a:off x="2516334" y="4159858"/>
            <a:ext cx="960111" cy="26351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AliasListPanel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B4ED4971-FBFE-4D5F-9F81-D145220C6561}"/>
              </a:ext>
            </a:extLst>
          </p:cNvPr>
          <p:cNvSpPr/>
          <p:nvPr/>
        </p:nvSpPr>
        <p:spPr>
          <a:xfrm>
            <a:off x="4017799" y="416932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AliasCard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Elbow Connector 136">
            <a:extLst>
              <a:ext uri="{FF2B5EF4-FFF2-40B4-BE49-F238E27FC236}">
                <a16:creationId xmlns:a16="http://schemas.microsoft.com/office/drawing/2014/main" id="{5F494C7C-AAF8-48DF-B1D8-778619E7DA39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3476445" y="4287747"/>
            <a:ext cx="541354" cy="38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Freeform 117">
            <a:extLst>
              <a:ext uri="{FF2B5EF4-FFF2-40B4-BE49-F238E27FC236}">
                <a16:creationId xmlns:a16="http://schemas.microsoft.com/office/drawing/2014/main" id="{13F250F7-3E91-4E18-82AD-593D97632A47}"/>
              </a:ext>
            </a:extLst>
          </p:cNvPr>
          <p:cNvSpPr/>
          <p:nvPr/>
        </p:nvSpPr>
        <p:spPr>
          <a:xfrm flipV="1">
            <a:off x="4710841" y="4397581"/>
            <a:ext cx="1956394" cy="937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1B8616D6-BC27-46ED-9784-CDFF38C7F68B}"/>
              </a:ext>
            </a:extLst>
          </p:cNvPr>
          <p:cNvSpPr/>
          <p:nvPr/>
        </p:nvSpPr>
        <p:spPr>
          <a:xfrm>
            <a:off x="2520980" y="2777003"/>
            <a:ext cx="1192712" cy="25366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WelcomePanel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8DE1E27C-1AD5-465B-B691-6A023C496D6B}"/>
              </a:ext>
            </a:extLst>
          </p:cNvPr>
          <p:cNvCxnSpPr>
            <a:cxnSpLocks/>
            <a:stCxn id="39" idx="2"/>
            <a:endCxn id="75" idx="1"/>
          </p:cNvCxnSpPr>
          <p:nvPr/>
        </p:nvCxnSpPr>
        <p:spPr>
          <a:xfrm rot="16200000" flipH="1">
            <a:off x="1994316" y="2377170"/>
            <a:ext cx="874008" cy="17931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D4CDD4FD-5A0E-4A55-A8F4-DD5201C66F77}"/>
              </a:ext>
            </a:extLst>
          </p:cNvPr>
          <p:cNvCxnSpPr>
            <a:cxnSpLocks/>
            <a:stCxn id="39" idx="2"/>
            <a:endCxn id="63" idx="1"/>
          </p:cNvCxnSpPr>
          <p:nvPr/>
        </p:nvCxnSpPr>
        <p:spPr>
          <a:xfrm rot="16200000" flipH="1">
            <a:off x="1655511" y="2715975"/>
            <a:ext cx="1553311" cy="18101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63">
            <a:extLst>
              <a:ext uri="{FF2B5EF4-FFF2-40B4-BE49-F238E27FC236}">
                <a16:creationId xmlns:a16="http://schemas.microsoft.com/office/drawing/2014/main" id="{81A513C3-8C29-441F-936F-92C39AB4BD59}"/>
              </a:ext>
            </a:extLst>
          </p:cNvPr>
          <p:cNvCxnSpPr>
            <a:cxnSpLocks/>
            <a:stCxn id="39" idx="2"/>
            <a:endCxn id="64" idx="1"/>
          </p:cNvCxnSpPr>
          <p:nvPr/>
        </p:nvCxnSpPr>
        <p:spPr>
          <a:xfrm rot="16200000" flipH="1">
            <a:off x="1493659" y="2877827"/>
            <a:ext cx="1877014" cy="18101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63">
            <a:extLst>
              <a:ext uri="{FF2B5EF4-FFF2-40B4-BE49-F238E27FC236}">
                <a16:creationId xmlns:a16="http://schemas.microsoft.com/office/drawing/2014/main" id="{090BCBC8-F206-4627-A9A4-B6BFF1AFCFAC}"/>
              </a:ext>
            </a:extLst>
          </p:cNvPr>
          <p:cNvCxnSpPr>
            <a:cxnSpLocks/>
            <a:stCxn id="39" idx="2"/>
            <a:endCxn id="67" idx="1"/>
          </p:cNvCxnSpPr>
          <p:nvPr/>
        </p:nvCxnSpPr>
        <p:spPr>
          <a:xfrm rot="16200000" flipH="1">
            <a:off x="1298101" y="3073385"/>
            <a:ext cx="2261792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4222B641-B75E-451C-BA24-15094F62328E}"/>
              </a:ext>
            </a:extLst>
          </p:cNvPr>
          <p:cNvCxnSpPr>
            <a:cxnSpLocks/>
            <a:stCxn id="75" idx="3"/>
            <a:endCxn id="16" idx="3"/>
          </p:cNvCxnSpPr>
          <p:nvPr/>
        </p:nvCxnSpPr>
        <p:spPr>
          <a:xfrm flipV="1">
            <a:off x="3713692" y="1447801"/>
            <a:ext cx="1942256" cy="14560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A1B8F95F-4AF3-4D34-A0C0-4B8B236811E2}"/>
              </a:ext>
            </a:extLst>
          </p:cNvPr>
          <p:cNvCxnSpPr>
            <a:cxnSpLocks/>
            <a:stCxn id="63" idx="0"/>
            <a:endCxn id="16" idx="3"/>
          </p:cNvCxnSpPr>
          <p:nvPr/>
        </p:nvCxnSpPr>
        <p:spPr>
          <a:xfrm rot="5400000" flipH="1" flipV="1">
            <a:off x="3399014" y="1191567"/>
            <a:ext cx="2000700" cy="2513168"/>
          </a:xfrm>
          <a:prstGeom prst="bentConnector3">
            <a:avLst>
              <a:gd name="adj1" fmla="val 196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A3140067-7A03-4F07-BE1F-44A55A73773F}"/>
              </a:ext>
            </a:extLst>
          </p:cNvPr>
          <p:cNvCxnSpPr>
            <a:cxnSpLocks/>
            <a:stCxn id="64" idx="2"/>
            <a:endCxn id="16" idx="3"/>
          </p:cNvCxnSpPr>
          <p:nvPr/>
        </p:nvCxnSpPr>
        <p:spPr>
          <a:xfrm rot="5400000" flipH="1" flipV="1">
            <a:off x="3121951" y="1504604"/>
            <a:ext cx="2590799" cy="2477194"/>
          </a:xfrm>
          <a:prstGeom prst="bentConnector3">
            <a:avLst>
              <a:gd name="adj1" fmla="val -2341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63">
            <a:extLst>
              <a:ext uri="{FF2B5EF4-FFF2-40B4-BE49-F238E27FC236}">
                <a16:creationId xmlns:a16="http://schemas.microsoft.com/office/drawing/2014/main" id="{774EBA0E-4F67-499F-8AA1-52AC8825D56C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 flipH="1" flipV="1">
            <a:off x="2860141" y="2422497"/>
            <a:ext cx="3770502" cy="1821111"/>
          </a:xfrm>
          <a:prstGeom prst="bentConnector3">
            <a:avLst>
              <a:gd name="adj1" fmla="val -73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493628AD-A575-438E-9B1D-290D5E20FF17}"/>
              </a:ext>
            </a:extLst>
          </p:cNvPr>
          <p:cNvCxnSpPr>
            <a:cxnSpLocks/>
            <a:stCxn id="45" idx="0"/>
            <a:endCxn id="16" idx="3"/>
          </p:cNvCxnSpPr>
          <p:nvPr/>
        </p:nvCxnSpPr>
        <p:spPr>
          <a:xfrm rot="5400000" flipH="1" flipV="1">
            <a:off x="2701882" y="1922367"/>
            <a:ext cx="3428632" cy="2479500"/>
          </a:xfrm>
          <a:prstGeom prst="bentConnector3">
            <a:avLst>
              <a:gd name="adj1" fmla="val 2648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>
            <a:extLst>
              <a:ext uri="{FF2B5EF4-FFF2-40B4-BE49-F238E27FC236}">
                <a16:creationId xmlns:a16="http://schemas.microsoft.com/office/drawing/2014/main" id="{43732C43-4520-4C91-A4AB-27F235756BC9}"/>
              </a:ext>
            </a:extLst>
          </p:cNvPr>
          <p:cNvCxnSpPr>
            <a:cxnSpLocks/>
            <a:stCxn id="68" idx="3"/>
            <a:endCxn id="16" idx="3"/>
          </p:cNvCxnSpPr>
          <p:nvPr/>
        </p:nvCxnSpPr>
        <p:spPr>
          <a:xfrm flipV="1">
            <a:off x="5058705" y="1447801"/>
            <a:ext cx="597243" cy="28399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36DDFECE-D7EE-47A4-B1FA-0EB955613507}"/>
              </a:ext>
            </a:extLst>
          </p:cNvPr>
          <p:cNvCxnSpPr>
            <a:cxnSpLocks/>
            <a:stCxn id="67" idx="0"/>
            <a:endCxn id="16" idx="3"/>
          </p:cNvCxnSpPr>
          <p:nvPr/>
        </p:nvCxnSpPr>
        <p:spPr>
          <a:xfrm rot="5400000" flipH="1" flipV="1">
            <a:off x="2970141" y="1474051"/>
            <a:ext cx="2712057" cy="2659558"/>
          </a:xfrm>
          <a:prstGeom prst="bentConnector3">
            <a:avLst>
              <a:gd name="adj1" fmla="val 2178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8EDCAC6B-3CC2-408B-A99D-D2FD68A73626}"/>
              </a:ext>
            </a:extLst>
          </p:cNvPr>
          <p:cNvCxnSpPr>
            <a:cxnSpLocks/>
            <a:stCxn id="2" idx="2"/>
            <a:endCxn id="16" idx="3"/>
          </p:cNvCxnSpPr>
          <p:nvPr/>
        </p:nvCxnSpPr>
        <p:spPr>
          <a:xfrm rot="5400000" flipH="1" flipV="1">
            <a:off x="3911134" y="104967"/>
            <a:ext cx="401980" cy="3087647"/>
          </a:xfrm>
          <a:prstGeom prst="bentConnector3">
            <a:avLst>
              <a:gd name="adj1" fmla="val -383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Rectangle 8">
            <a:extLst>
              <a:ext uri="{FF2B5EF4-FFF2-40B4-BE49-F238E27FC236}">
                <a16:creationId xmlns:a16="http://schemas.microsoft.com/office/drawing/2014/main" id="{EDA5E314-1929-4130-AC09-4E02DC7FE918}"/>
              </a:ext>
            </a:extLst>
          </p:cNvPr>
          <p:cNvSpPr/>
          <p:nvPr/>
        </p:nvSpPr>
        <p:spPr>
          <a:xfrm>
            <a:off x="4091446" y="3573290"/>
            <a:ext cx="1244951" cy="37756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&lt;&lt;Singleton&gt;&gt;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WebViewManager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5" name="Elbow Connector 63">
            <a:extLst>
              <a:ext uri="{FF2B5EF4-FFF2-40B4-BE49-F238E27FC236}">
                <a16:creationId xmlns:a16="http://schemas.microsoft.com/office/drawing/2014/main" id="{89784F45-0600-4A6B-8BCD-0A2FBF7609A7}"/>
              </a:ext>
            </a:extLst>
          </p:cNvPr>
          <p:cNvCxnSpPr>
            <a:cxnSpLocks/>
            <a:stCxn id="63" idx="3"/>
            <a:endCxn id="133" idx="1"/>
          </p:cNvCxnSpPr>
          <p:nvPr/>
        </p:nvCxnSpPr>
        <p:spPr>
          <a:xfrm>
            <a:off x="3762888" y="3583137"/>
            <a:ext cx="328558" cy="1789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2" name="Elbow Connector 63">
            <a:extLst>
              <a:ext uri="{FF2B5EF4-FFF2-40B4-BE49-F238E27FC236}">
                <a16:creationId xmlns:a16="http://schemas.microsoft.com/office/drawing/2014/main" id="{5E37A408-47A1-48CF-9F80-83A66DE1157E}"/>
              </a:ext>
            </a:extLst>
          </p:cNvPr>
          <p:cNvCxnSpPr>
            <a:cxnSpLocks/>
            <a:stCxn id="64" idx="3"/>
            <a:endCxn id="133" idx="1"/>
          </p:cNvCxnSpPr>
          <p:nvPr/>
        </p:nvCxnSpPr>
        <p:spPr>
          <a:xfrm flipV="1">
            <a:off x="3834836" y="3762071"/>
            <a:ext cx="256610" cy="1447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2018-04-09T17:15:06Z</dcterms:modified>
</cp:coreProperties>
</file>