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702" y="-6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4" y="1649717"/>
            <a:ext cx="8328935" cy="376048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303382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95037" y="2666630"/>
            <a:ext cx="11746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4220351" y="2760681"/>
            <a:ext cx="274686" cy="793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9" y="2214728"/>
            <a:ext cx="118432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220351" y="2388108"/>
            <a:ext cx="256978" cy="3725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61657" y="26931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97705" y="2779830"/>
            <a:ext cx="415972" cy="2516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565151" y="1722341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580" y="201001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260898" y="1674428"/>
            <a:ext cx="82959" cy="52554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75554" y="4802602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91996" y="3992424"/>
            <a:ext cx="1394582" cy="57253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7" idx="3"/>
          </p:cNvCxnSpPr>
          <p:nvPr/>
        </p:nvCxnSpPr>
        <p:spPr>
          <a:xfrm rot="16200000" flipV="1">
            <a:off x="5929735" y="2120030"/>
            <a:ext cx="469958" cy="100611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15046" y="26210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74892" y="22184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4C81A460-4593-41DF-AEEC-1958D2E1074B}"/>
              </a:ext>
            </a:extLst>
          </p:cNvPr>
          <p:cNvSpPr/>
          <p:nvPr/>
        </p:nvSpPr>
        <p:spPr>
          <a:xfrm>
            <a:off x="4502258" y="3102534"/>
            <a:ext cx="11721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UniqueSubjectList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29">
            <a:extLst>
              <a:ext uri="{FF2B5EF4-FFF2-40B4-BE49-F238E27FC236}">
                <a16:creationId xmlns:a16="http://schemas.microsoft.com/office/drawing/2014/main" xmlns="" id="{7CE69C6D-79C6-453E-8A8A-8C64743B2578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4165214" y="2938869"/>
            <a:ext cx="515231" cy="15885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F6814FF-622F-41DC-9AA8-BE5309479B5D}"/>
              </a:ext>
            </a:extLst>
          </p:cNvPr>
          <p:cNvSpPr txBox="1"/>
          <p:nvPr/>
        </p:nvSpPr>
        <p:spPr>
          <a:xfrm>
            <a:off x="4315447" y="30389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2" name="Elbow Connector 29">
            <a:extLst>
              <a:ext uri="{FF2B5EF4-FFF2-40B4-BE49-F238E27FC236}">
                <a16:creationId xmlns:a16="http://schemas.microsoft.com/office/drawing/2014/main" xmlns="" id="{028FF400-EDE2-4DFF-9267-A5DDED17363E}"/>
              </a:ext>
            </a:extLst>
          </p:cNvPr>
          <p:cNvCxnSpPr>
            <a:cxnSpLocks/>
            <a:stCxn id="62" idx="2"/>
            <a:endCxn id="52" idx="3"/>
          </p:cNvCxnSpPr>
          <p:nvPr/>
        </p:nvCxnSpPr>
        <p:spPr>
          <a:xfrm rot="5400000">
            <a:off x="6135565" y="2743709"/>
            <a:ext cx="71088" cy="99332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6215EBF-26F4-43DC-A8EB-85FF8FB0DF77}"/>
              </a:ext>
            </a:extLst>
          </p:cNvPr>
          <p:cNvSpPr txBox="1"/>
          <p:nvPr/>
        </p:nvSpPr>
        <p:spPr>
          <a:xfrm>
            <a:off x="5801988" y="30655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7" name="Elbow Connector 29">
            <a:extLst>
              <a:ext uri="{FF2B5EF4-FFF2-40B4-BE49-F238E27FC236}">
                <a16:creationId xmlns:a16="http://schemas.microsoft.com/office/drawing/2014/main" xmlns="" id="{741E281A-D77E-450D-95F4-554D8993FE01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 rot="16200000" flipH="1">
            <a:off x="5362216" y="3411886"/>
            <a:ext cx="38131" cy="50871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xmlns="" id="{CA295839-526B-4037-94D1-FE0CA0E13033}"/>
              </a:ext>
            </a:extLst>
          </p:cNvPr>
          <p:cNvSpPr/>
          <p:nvPr/>
        </p:nvSpPr>
        <p:spPr>
          <a:xfrm>
            <a:off x="5635638" y="3511929"/>
            <a:ext cx="61776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Subject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6124A3E-1574-4173-9752-7849D8899D54}"/>
              </a:ext>
            </a:extLst>
          </p:cNvPr>
          <p:cNvSpPr txBox="1"/>
          <p:nvPr/>
        </p:nvSpPr>
        <p:spPr>
          <a:xfrm>
            <a:off x="4539162" y="44946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7714186" y="3533172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NextOfKin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6191" cy="6411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xmlns="" id="{4C81A460-4593-41DF-AEEC-1958D2E1074B}"/>
              </a:ext>
            </a:extLst>
          </p:cNvPr>
          <p:cNvSpPr/>
          <p:nvPr/>
        </p:nvSpPr>
        <p:spPr>
          <a:xfrm>
            <a:off x="4502258" y="3916873"/>
            <a:ext cx="163151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UniqueAppointmentList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/>
          <p:cNvSpPr/>
          <p:nvPr/>
        </p:nvSpPr>
        <p:spPr>
          <a:xfrm rot="5400000">
            <a:off x="5036575" y="3489450"/>
            <a:ext cx="180700" cy="134756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29">
            <a:extLst>
              <a:ext uri="{FF2B5EF4-FFF2-40B4-BE49-F238E27FC236}">
                <a16:creationId xmlns:a16="http://schemas.microsoft.com/office/drawing/2014/main" xmlns="" id="{7CE69C6D-79C6-453E-8A8A-8C64743B2578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4220351" y="2760681"/>
            <a:ext cx="281907" cy="13295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xmlns="" id="{028FF400-EDE2-4DFF-9267-A5DDED17363E}"/>
              </a:ext>
            </a:extLst>
          </p:cNvPr>
          <p:cNvCxnSpPr>
            <a:cxnSpLocks/>
            <a:stCxn id="62" idx="2"/>
            <a:endCxn id="88" idx="3"/>
          </p:cNvCxnSpPr>
          <p:nvPr/>
        </p:nvCxnSpPr>
        <p:spPr>
          <a:xfrm rot="5400000">
            <a:off x="5958060" y="3380542"/>
            <a:ext cx="885427" cy="53399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6215EBF-26F4-43DC-A8EB-85FF8FB0DF77}"/>
              </a:ext>
            </a:extLst>
          </p:cNvPr>
          <p:cNvSpPr txBox="1"/>
          <p:nvPr/>
        </p:nvSpPr>
        <p:spPr>
          <a:xfrm>
            <a:off x="6248920" y="38697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6215EBF-26F4-43DC-A8EB-85FF8FB0DF77}"/>
              </a:ext>
            </a:extLst>
          </p:cNvPr>
          <p:cNvSpPr txBox="1"/>
          <p:nvPr/>
        </p:nvSpPr>
        <p:spPr>
          <a:xfrm>
            <a:off x="4313002" y="38563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/>
          <p:cNvSpPr/>
          <p:nvPr/>
        </p:nvSpPr>
        <p:spPr>
          <a:xfrm rot="5400000">
            <a:off x="5201178" y="4303126"/>
            <a:ext cx="180700" cy="134756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29">
            <a:extLst>
              <a:ext uri="{FF2B5EF4-FFF2-40B4-BE49-F238E27FC236}">
                <a16:creationId xmlns:a16="http://schemas.microsoft.com/office/drawing/2014/main" xmlns="" id="{741E281A-D77E-450D-95F4-554D8993FE01}"/>
              </a:ext>
            </a:extLst>
          </p:cNvPr>
          <p:cNvCxnSpPr>
            <a:cxnSpLocks/>
            <a:stCxn id="98" idx="3"/>
            <a:endCxn id="102" idx="3"/>
          </p:cNvCxnSpPr>
          <p:nvPr/>
        </p:nvCxnSpPr>
        <p:spPr>
          <a:xfrm rot="5400000" flipH="1">
            <a:off x="4820434" y="3989761"/>
            <a:ext cx="417" cy="9417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xmlns="" id="{CA295839-526B-4037-94D1-FE0CA0E13033}"/>
              </a:ext>
            </a:extLst>
          </p:cNvPr>
          <p:cNvSpPr/>
          <p:nvPr/>
        </p:nvSpPr>
        <p:spPr>
          <a:xfrm>
            <a:off x="3320267" y="4287057"/>
            <a:ext cx="102949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28357" y="353874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 rot="5400000">
            <a:off x="8007163" y="38502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2" name="Rectangle 8"/>
          <p:cNvSpPr/>
          <p:nvPr/>
        </p:nvSpPr>
        <p:spPr>
          <a:xfrm>
            <a:off x="8555839" y="39255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/>
          <p:cNvSpPr/>
          <p:nvPr/>
        </p:nvSpPr>
        <p:spPr>
          <a:xfrm>
            <a:off x="8550514" y="42636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Rectangle 8"/>
          <p:cNvSpPr/>
          <p:nvPr/>
        </p:nvSpPr>
        <p:spPr>
          <a:xfrm>
            <a:off x="8550514" y="492920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/>
          <p:cNvSpPr/>
          <p:nvPr/>
        </p:nvSpPr>
        <p:spPr>
          <a:xfrm>
            <a:off x="8550514" y="4596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120"/>
          <p:cNvCxnSpPr>
            <a:stCxn id="111" idx="3"/>
            <a:endCxn id="112" idx="1"/>
          </p:cNvCxnSpPr>
          <p:nvPr/>
        </p:nvCxnSpPr>
        <p:spPr>
          <a:xfrm rot="16200000" flipH="1">
            <a:off x="8333806" y="3846384"/>
            <a:ext cx="13414" cy="43065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11" idx="3"/>
            <a:endCxn id="115" idx="1"/>
          </p:cNvCxnSpPr>
          <p:nvPr/>
        </p:nvCxnSpPr>
        <p:spPr>
          <a:xfrm rot="16200000" flipH="1">
            <a:off x="8162089" y="4018100"/>
            <a:ext cx="351522" cy="42532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Elbow Connector 124"/>
          <p:cNvCxnSpPr>
            <a:stCxn id="111" idx="3"/>
            <a:endCxn id="117" idx="1"/>
          </p:cNvCxnSpPr>
          <p:nvPr/>
        </p:nvCxnSpPr>
        <p:spPr>
          <a:xfrm rot="16200000" flipH="1">
            <a:off x="7995697" y="4184492"/>
            <a:ext cx="684306" cy="42532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7" name="Elbow Connector 126"/>
          <p:cNvCxnSpPr>
            <a:stCxn id="111" idx="3"/>
            <a:endCxn id="116" idx="1"/>
          </p:cNvCxnSpPr>
          <p:nvPr/>
        </p:nvCxnSpPr>
        <p:spPr>
          <a:xfrm rot="16200000" flipH="1">
            <a:off x="7829305" y="4350884"/>
            <a:ext cx="1017090" cy="42532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46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Xin Hui Tey</cp:lastModifiedBy>
  <cp:revision>67</cp:revision>
  <dcterms:created xsi:type="dcterms:W3CDTF">2016-07-22T14:33:02Z</dcterms:created>
  <dcterms:modified xsi:type="dcterms:W3CDTF">2018-04-14T08:27:14Z</dcterms:modified>
</cp:coreProperties>
</file>