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310" y="3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3962400" y="3914775"/>
            <a:ext cx="1143000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29678" y="3429000"/>
            <a:ext cx="223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tagreplace</a:t>
            </a:r>
            <a:r>
              <a:rPr lang="en-US" dirty="0"/>
              <a:t> t/3G t/4G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42278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Before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77825" y="422786"/>
            <a:ext cx="121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After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34E426-548E-4423-97D4-1E33898C7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589"/>
          <a:stretch/>
        </p:blipFill>
        <p:spPr>
          <a:xfrm>
            <a:off x="762000" y="2036143"/>
            <a:ext cx="2232922" cy="4059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84FF95-B2AD-4037-94B5-AE8B06C97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036143"/>
            <a:ext cx="2232921" cy="405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Kun Hong Chua</cp:lastModifiedBy>
  <cp:revision>73</cp:revision>
  <dcterms:created xsi:type="dcterms:W3CDTF">2016-07-22T14:33:02Z</dcterms:created>
  <dcterms:modified xsi:type="dcterms:W3CDTF">2018-03-23T10:04:39Z</dcterms:modified>
</cp:coreProperties>
</file>