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1310" y="4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3810000" y="3581400"/>
            <a:ext cx="1447800" cy="65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42278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Before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77825" y="422786"/>
            <a:ext cx="121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86D76-28D5-4CFC-A1D1-EB41CD8B9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34329" r="30782" b="17910"/>
          <a:stretch/>
        </p:blipFill>
        <p:spPr>
          <a:xfrm>
            <a:off x="5878378" y="-381000"/>
            <a:ext cx="2568844" cy="594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DC21A-9858-4088-9C97-9709487D4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388" b="13992"/>
          <a:stretch/>
        </p:blipFill>
        <p:spPr>
          <a:xfrm>
            <a:off x="620578" y="1348154"/>
            <a:ext cx="2568844" cy="43910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C31BFB-1338-4CDE-8B59-0A09FE221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2895600"/>
            <a:ext cx="2219325" cy="556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765F28-A9EF-4091-95D9-D8D91B75A576}"/>
              </a:ext>
            </a:extLst>
          </p:cNvPr>
          <p:cNvSpPr txBox="1"/>
          <p:nvPr/>
        </p:nvSpPr>
        <p:spPr>
          <a:xfrm>
            <a:off x="7503331" y="3849469"/>
            <a:ext cx="920445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Remark</a:t>
            </a:r>
          </a:p>
          <a:p>
            <a:r>
              <a:rPr lang="en-US" dirty="0">
                <a:solidFill>
                  <a:srgbClr val="FF0000"/>
                </a:solidFill>
              </a:rPr>
              <a:t>Deleted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97939E-E2B3-434B-BAAA-F7ECAB05CC0F}"/>
              </a:ext>
            </a:extLst>
          </p:cNvPr>
          <p:cNvCxnSpPr>
            <a:cxnSpLocks/>
          </p:cNvCxnSpPr>
          <p:nvPr/>
        </p:nvCxnSpPr>
        <p:spPr>
          <a:xfrm flipH="1">
            <a:off x="6851454" y="4172634"/>
            <a:ext cx="628432" cy="399366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Kun Hong</cp:lastModifiedBy>
  <cp:revision>78</cp:revision>
  <dcterms:created xsi:type="dcterms:W3CDTF">2016-07-22T14:33:02Z</dcterms:created>
  <dcterms:modified xsi:type="dcterms:W3CDTF">2018-04-15T07:23:15Z</dcterms:modified>
</cp:coreProperties>
</file>