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0" d="100"/>
          <a:sy n="120" d="100"/>
        </p:scale>
        <p:origin x="-96" y="-120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679260"/>
            <a:ext cx="7467600" cy="325239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90196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746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8432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81741" y="293940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</p:cNvCxnSpPr>
          <p:nvPr/>
        </p:nvCxnSpPr>
        <p:spPr>
          <a:xfrm>
            <a:off x="5917789" y="3026099"/>
            <a:ext cx="402505" cy="2275"/>
          </a:xfrm>
          <a:prstGeom prst="bentConnector3">
            <a:avLst>
              <a:gd name="adj1" fmla="val 48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4196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274420" y="3809999"/>
            <a:ext cx="1011580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3"/>
          </p:cNvCxnSpPr>
          <p:nvPr/>
        </p:nvCxnSpPr>
        <p:spPr>
          <a:xfrm rot="16200000" flipV="1">
            <a:off x="5962655" y="2152951"/>
            <a:ext cx="404117" cy="10061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4C81A460-4593-41DF-AEEC-1958D2E1074B}"/>
              </a:ext>
            </a:extLst>
          </p:cNvPr>
          <p:cNvSpPr/>
          <p:nvPr/>
        </p:nvSpPr>
        <p:spPr>
          <a:xfrm>
            <a:off x="4495800" y="3387040"/>
            <a:ext cx="11721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UniqueSubjectList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29">
            <a:extLst>
              <a:ext uri="{FF2B5EF4-FFF2-40B4-BE49-F238E27FC236}">
                <a16:creationId xmlns:a16="http://schemas.microsoft.com/office/drawing/2014/main" id="{7CE69C6D-79C6-453E-8A8A-8C64743B25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9732" y="3084352"/>
            <a:ext cx="799736" cy="152397"/>
          </a:xfrm>
          <a:prstGeom prst="bentConnector3">
            <a:avLst>
              <a:gd name="adj1" fmla="val 9986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F6814FF-622F-41DC-9AA8-BE5309479B5D}"/>
              </a:ext>
            </a:extLst>
          </p:cNvPr>
          <p:cNvSpPr txBox="1"/>
          <p:nvPr/>
        </p:nvSpPr>
        <p:spPr>
          <a:xfrm>
            <a:off x="4314482" y="33434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2" name="Elbow Connector 29">
            <a:extLst>
              <a:ext uri="{FF2B5EF4-FFF2-40B4-BE49-F238E27FC236}">
                <a16:creationId xmlns:a16="http://schemas.microsoft.com/office/drawing/2014/main" id="{028FF400-EDE2-4DFF-9267-A5DDED17363E}"/>
              </a:ext>
            </a:extLst>
          </p:cNvPr>
          <p:cNvCxnSpPr>
            <a:cxnSpLocks/>
            <a:stCxn id="62" idx="2"/>
            <a:endCxn id="52" idx="3"/>
          </p:cNvCxnSpPr>
          <p:nvPr/>
        </p:nvCxnSpPr>
        <p:spPr>
          <a:xfrm rot="5400000">
            <a:off x="5990083" y="2882733"/>
            <a:ext cx="355594" cy="99978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6215EBF-26F4-43DC-A8EB-85FF8FB0DF77}"/>
              </a:ext>
            </a:extLst>
          </p:cNvPr>
          <p:cNvSpPr txBox="1"/>
          <p:nvPr/>
        </p:nvSpPr>
        <p:spPr>
          <a:xfrm>
            <a:off x="5791200" y="3581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95A2CA35-3119-4A6D-8889-F07CCC030936}"/>
              </a:ext>
            </a:extLst>
          </p:cNvPr>
          <p:cNvSpPr/>
          <p:nvPr/>
        </p:nvSpPr>
        <p:spPr>
          <a:xfrm rot="16200000">
            <a:off x="4976886" y="37651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7" name="Elbow Connector 29">
            <a:extLst>
              <a:ext uri="{FF2B5EF4-FFF2-40B4-BE49-F238E27FC236}">
                <a16:creationId xmlns:a16="http://schemas.microsoft.com/office/drawing/2014/main" id="{741E281A-D77E-450D-95F4-554D8993FE0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19600" y="3969813"/>
            <a:ext cx="673180" cy="28466"/>
          </a:xfrm>
          <a:prstGeom prst="bentConnector3">
            <a:avLst>
              <a:gd name="adj1" fmla="val -6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CA295839-526B-4037-94D1-FE0CA0E13033}"/>
              </a:ext>
            </a:extLst>
          </p:cNvPr>
          <p:cNvSpPr/>
          <p:nvPr/>
        </p:nvSpPr>
        <p:spPr>
          <a:xfrm>
            <a:off x="3801837" y="3810000"/>
            <a:ext cx="61776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Subject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124A3E-1574-4173-9752-7849D8899D54}"/>
              </a:ext>
            </a:extLst>
          </p:cNvPr>
          <p:cNvSpPr txBox="1"/>
          <p:nvPr/>
        </p:nvSpPr>
        <p:spPr>
          <a:xfrm>
            <a:off x="4382743" y="4038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64</cp:revision>
  <dcterms:created xsi:type="dcterms:W3CDTF">2016-07-22T14:33:02Z</dcterms:created>
  <dcterms:modified xsi:type="dcterms:W3CDTF">2018-04-03T12:03:18Z</dcterms:modified>
</cp:coreProperties>
</file>