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3962400" y="3914775"/>
            <a:ext cx="1143000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83560" y="3359012"/>
            <a:ext cx="26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deleteremark</a:t>
            </a:r>
            <a:r>
              <a:rPr lang="en-US" dirty="0"/>
              <a:t> 3 r/Geo Rep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42278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825" y="422786"/>
            <a:ext cx="121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6D76-28D5-4CFC-A1D1-EB41CD8B9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34329" r="30782" b="17910"/>
          <a:stretch/>
        </p:blipFill>
        <p:spPr>
          <a:xfrm>
            <a:off x="5878378" y="-381000"/>
            <a:ext cx="2568844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DC21A-9858-4088-9C97-9709487D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88" b="13992"/>
          <a:stretch/>
        </p:blipFill>
        <p:spPr>
          <a:xfrm>
            <a:off x="620578" y="1348154"/>
            <a:ext cx="2568844" cy="43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76</cp:revision>
  <dcterms:created xsi:type="dcterms:W3CDTF">2016-07-22T14:33:02Z</dcterms:created>
  <dcterms:modified xsi:type="dcterms:W3CDTF">2018-04-03T10:00:37Z</dcterms:modified>
</cp:coreProperties>
</file>