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600" y="-8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76603" y="1981200"/>
            <a:ext cx="6671809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rgbClr val="0070C0"/>
                </a:solidFill>
              </a:rPr>
              <a:t>Logic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87289" y="2212610"/>
            <a:ext cx="1358424" cy="21935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1266501" y="2431960"/>
            <a:ext cx="1558" cy="27793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96051" y="2964467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6" name="Rectangle 62"/>
          <p:cNvSpPr/>
          <p:nvPr/>
        </p:nvSpPr>
        <p:spPr>
          <a:xfrm>
            <a:off x="2478119" y="2344805"/>
            <a:ext cx="930590" cy="3317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36950" y="2683595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54623" y="30756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080882" y="3409197"/>
            <a:ext cx="912205" cy="338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ac:AddCell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5518110" y="3752077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41910" y="375207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200" y="296815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48451" y="3075434"/>
            <a:ext cx="1507503" cy="58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50076" y="2587884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(“</a:t>
            </a:r>
            <a:r>
              <a:rPr lang="en-US" sz="1100" dirty="0" err="1" smtClean="0">
                <a:solidFill>
                  <a:srgbClr val="0070C0"/>
                </a:solidFill>
              </a:rPr>
              <a:t>addcell</a:t>
            </a:r>
            <a:r>
              <a:rPr lang="en-US" sz="1100" dirty="0" smtClean="0">
                <a:solidFill>
                  <a:srgbClr val="0070C0"/>
                </a:solidFill>
              </a:rPr>
              <a:t> 1 1-1”)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622447" y="3656770"/>
            <a:ext cx="4650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08296" y="4157716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4" name="Straight Arrow Connector 33"/>
          <p:cNvCxnSpPr>
            <a:endCxn id="21" idx="2"/>
          </p:cNvCxnSpPr>
          <p:nvPr/>
        </p:nvCxnSpPr>
        <p:spPr>
          <a:xfrm flipV="1">
            <a:off x="4679739" y="4028080"/>
            <a:ext cx="838371" cy="439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365386" y="419678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8659" y="574475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925705" y="2302845"/>
            <a:ext cx="1183026" cy="2879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endCxn id="65" idx="0"/>
          </p:cNvCxnSpPr>
          <p:nvPr/>
        </p:nvCxnSpPr>
        <p:spPr>
          <a:xfrm>
            <a:off x="1348451" y="4448873"/>
            <a:ext cx="4160227" cy="43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8017" y="4453266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7516186" y="262583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439986" y="452564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03849" y="4525643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601960" y="4715696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5" idx="2"/>
          </p:cNvCxnSpPr>
          <p:nvPr/>
        </p:nvCxnSpPr>
        <p:spPr>
          <a:xfrm flipV="1">
            <a:off x="1313588" y="5472666"/>
            <a:ext cx="4195090" cy="19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85550" y="4288382"/>
            <a:ext cx="201356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addPrisonerToCell</a:t>
            </a:r>
            <a:r>
              <a:rPr lang="en-US" sz="1100" dirty="0" smtClean="0">
                <a:solidFill>
                  <a:srgbClr val="7030A0"/>
                </a:solidFill>
              </a:rPr>
              <a:t>(p, </a:t>
            </a:r>
            <a:r>
              <a:rPr lang="en-US" sz="1100" dirty="0" err="1" smtClean="0">
                <a:solidFill>
                  <a:srgbClr val="7030A0"/>
                </a:solidFill>
              </a:rPr>
              <a:t>cellAddress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32591" y="3657600"/>
            <a:ext cx="76703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</a:t>
            </a:r>
            <a:r>
              <a:rPr lang="en-US" sz="1050" dirty="0" smtClean="0"/>
              <a:t>1 1-1”)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302969" y="2862454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</a:t>
            </a:r>
            <a:r>
              <a:rPr lang="en-US" sz="1100" dirty="0" smtClean="0"/>
              <a:t>(“</a:t>
            </a:r>
            <a:r>
              <a:rPr lang="en-US" sz="1100" dirty="0" err="1" smtClean="0"/>
              <a:t>addcell</a:t>
            </a:r>
            <a:r>
              <a:rPr lang="en-US" sz="1100" dirty="0" smtClean="0"/>
              <a:t> 1 1-1”)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035337" y="5208879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5183" y="5492044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773310" y="478241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30509" y="5239870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611186" y="5411246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69045" y="3981343"/>
            <a:ext cx="2203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ac</a:t>
            </a:r>
            <a:endParaRPr lang="en-US" sz="1100" dirty="0"/>
          </a:p>
        </p:txBody>
      </p:sp>
      <p:sp>
        <p:nvSpPr>
          <p:cNvPr id="40" name="Rectangle 62"/>
          <p:cNvSpPr/>
          <p:nvPr/>
        </p:nvSpPr>
        <p:spPr>
          <a:xfrm>
            <a:off x="3839764" y="2959290"/>
            <a:ext cx="1468091" cy="3563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AddCellCommand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7163" y="3656770"/>
            <a:ext cx="1434045" cy="222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495500" y="328603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598421" y="3383789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473896" y="358091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006154" y="4104459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1186" y="5030246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22351" y="311561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29552" y="3409551"/>
            <a:ext cx="1568869" cy="77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72408" y="425127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352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5"/>
          <p:cNvSpPr/>
          <p:nvPr/>
        </p:nvSpPr>
        <p:spPr>
          <a:xfrm>
            <a:off x="255972" y="1530804"/>
            <a:ext cx="8735628" cy="486999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8800" y="2713681"/>
            <a:ext cx="6553200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o</a:t>
            </a:r>
            <a:r>
              <a:rPr lang="en-SG" sz="1100" dirty="0" smtClean="0">
                <a:solidFill>
                  <a:srgbClr val="FF0000"/>
                </a:solidFill>
              </a:rPr>
              <a:t>pt                [no exceptions thrown]</a:t>
            </a: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 smtClean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 smtClean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 smtClean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 smtClean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 smtClean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 smtClean="0">
              <a:solidFill>
                <a:srgbClr val="FF0000"/>
              </a:solidFill>
            </a:endParaRPr>
          </a:p>
          <a:p>
            <a:endParaRPr lang="en-SG" sz="1100" dirty="0" smtClean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 smtClean="0">
              <a:solidFill>
                <a:srgbClr val="FF0000"/>
              </a:solidFill>
            </a:endParaRPr>
          </a:p>
          <a:p>
            <a:endParaRPr lang="en-SG" sz="1100" dirty="0" smtClean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  <a:p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282117" y="2713681"/>
            <a:ext cx="3883" cy="149863"/>
          </a:xfrm>
          <a:prstGeom prst="lin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826796" y="2952070"/>
            <a:ext cx="374336" cy="0"/>
          </a:xfrm>
          <a:prstGeom prst="lin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201131" y="2863544"/>
            <a:ext cx="80987" cy="88526"/>
          </a:xfrm>
          <a:prstGeom prst="lin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2"/>
          </p:cNvCxnSpPr>
          <p:nvPr/>
        </p:nvCxnSpPr>
        <p:spPr>
          <a:xfrm flipH="1">
            <a:off x="1232843" y="2118981"/>
            <a:ext cx="2440" cy="382461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154848" y="2478600"/>
            <a:ext cx="180941" cy="3312600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643770" y="1831026"/>
            <a:ext cx="1183026" cy="287955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679" y="2472154"/>
            <a:ext cx="1110495" cy="166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66395" y="2133600"/>
            <a:ext cx="114523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addPrisonerToCell</a:t>
            </a:r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sz="1100" dirty="0" smtClean="0">
                <a:solidFill>
                  <a:srgbClr val="7030A0"/>
                </a:solidFill>
              </a:rPr>
              <a:t>(</a:t>
            </a:r>
            <a:r>
              <a:rPr lang="en-US" sz="1100" dirty="0" smtClean="0">
                <a:solidFill>
                  <a:srgbClr val="7030A0"/>
                </a:solidFill>
              </a:rPr>
              <a:t>p, </a:t>
            </a:r>
            <a:r>
              <a:rPr lang="en-US" sz="1100" dirty="0" err="1" smtClean="0">
                <a:solidFill>
                  <a:srgbClr val="7030A0"/>
                </a:solidFill>
              </a:rPr>
              <a:t>cellAddress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464" y="5780568"/>
            <a:ext cx="111238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507432" y="2133600"/>
            <a:ext cx="25256" cy="36576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2438734" y="2569550"/>
            <a:ext cx="159456" cy="2916850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11" name="Rectangle 62"/>
          <p:cNvSpPr/>
          <p:nvPr/>
        </p:nvSpPr>
        <p:spPr>
          <a:xfrm>
            <a:off x="1941174" y="1908207"/>
            <a:ext cx="1183026" cy="287955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V="1">
            <a:off x="1291629" y="2569550"/>
            <a:ext cx="1226833" cy="913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42847" y="2196162"/>
            <a:ext cx="1067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addPrisonerToCell</a:t>
            </a:r>
            <a:r>
              <a:rPr lang="en-US" sz="1100" dirty="0" smtClean="0">
                <a:solidFill>
                  <a:srgbClr val="7030A0"/>
                </a:solidFill>
              </a:rPr>
              <a:t>(p, </a:t>
            </a:r>
            <a:r>
              <a:rPr lang="en-US" sz="1100" dirty="0" err="1" smtClean="0">
                <a:solidFill>
                  <a:srgbClr val="7030A0"/>
                </a:solidFill>
              </a:rPr>
              <a:t>cellAddress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7230" y="3550105"/>
            <a:ext cx="1147" cy="39822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Rectangle 62"/>
          <p:cNvSpPr/>
          <p:nvPr/>
        </p:nvSpPr>
        <p:spPr>
          <a:xfrm>
            <a:off x="3718180" y="3165878"/>
            <a:ext cx="802026" cy="287955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:Person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2553471" y="3309856"/>
            <a:ext cx="1164709" cy="1190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1040" y="2936667"/>
            <a:ext cx="100036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Person (p, true,</a:t>
            </a:r>
          </a:p>
          <a:p>
            <a:r>
              <a:rPr lang="en-US" sz="1100" dirty="0" err="1" smtClean="0">
                <a:solidFill>
                  <a:srgbClr val="7030A0"/>
                </a:solidFill>
              </a:rPr>
              <a:t>cellAddress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18547" y="4014849"/>
            <a:ext cx="2050677" cy="348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843818" y="4467130"/>
            <a:ext cx="8493" cy="82600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7771593" y="4673945"/>
            <a:ext cx="171599" cy="355256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39" name="Rectangle 62"/>
          <p:cNvSpPr/>
          <p:nvPr/>
        </p:nvSpPr>
        <p:spPr>
          <a:xfrm>
            <a:off x="7538885" y="4164404"/>
            <a:ext cx="650656" cy="288369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:Cell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47592" y="3429000"/>
            <a:ext cx="143408" cy="13873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>
            <a:endCxn id="41" idx="2"/>
          </p:cNvCxnSpPr>
          <p:nvPr/>
        </p:nvCxnSpPr>
        <p:spPr>
          <a:xfrm>
            <a:off x="2581040" y="3550105"/>
            <a:ext cx="1538256" cy="17627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759057" y="2863544"/>
            <a:ext cx="13707" cy="19161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4669150" y="3998403"/>
            <a:ext cx="207650" cy="192598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4209509" y="2753476"/>
            <a:ext cx="1183026" cy="366381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UniquePerson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List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11851" y="3372645"/>
            <a:ext cx="100036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updatedP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7396" y="3659849"/>
            <a:ext cx="114098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setPrisoner</a:t>
            </a:r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sz="1100" dirty="0" smtClean="0">
                <a:solidFill>
                  <a:srgbClr val="7030A0"/>
                </a:solidFill>
              </a:rPr>
              <a:t>(p, </a:t>
            </a:r>
            <a:r>
              <a:rPr lang="en-US" sz="1100" dirty="0" err="1" smtClean="0">
                <a:solidFill>
                  <a:srgbClr val="7030A0"/>
                </a:solidFill>
              </a:rPr>
              <a:t>updatedP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5771361" y="4290284"/>
            <a:ext cx="1496" cy="150091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9" name="Rectangle 68"/>
          <p:cNvSpPr/>
          <p:nvPr/>
        </p:nvSpPr>
        <p:spPr>
          <a:xfrm>
            <a:off x="5680479" y="4489200"/>
            <a:ext cx="180371" cy="803936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70" name="Rectangle 62"/>
          <p:cNvSpPr/>
          <p:nvPr/>
        </p:nvSpPr>
        <p:spPr>
          <a:xfrm>
            <a:off x="5380651" y="4004702"/>
            <a:ext cx="805185" cy="273177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cellMap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581040" y="4178598"/>
            <a:ext cx="2112744" cy="1240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55478" y="145546"/>
            <a:ext cx="0" cy="2045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590800" y="4479783"/>
            <a:ext cx="3090728" cy="1601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68717" y="4277879"/>
            <a:ext cx="31148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addPrisonerToCell</a:t>
            </a:r>
            <a:r>
              <a:rPr lang="en-US" sz="1100" dirty="0" smtClean="0">
                <a:solidFill>
                  <a:srgbClr val="7030A0"/>
                </a:solidFill>
              </a:rPr>
              <a:t>(</a:t>
            </a:r>
            <a:r>
              <a:rPr lang="en-US" sz="1100" dirty="0" err="1" smtClean="0">
                <a:solidFill>
                  <a:srgbClr val="7030A0"/>
                </a:solidFill>
              </a:rPr>
              <a:t>updatedP</a:t>
            </a:r>
            <a:r>
              <a:rPr lang="en-US" sz="1100" dirty="0" smtClean="0">
                <a:solidFill>
                  <a:srgbClr val="7030A0"/>
                </a:solidFill>
              </a:rPr>
              <a:t>,   </a:t>
            </a:r>
            <a:r>
              <a:rPr lang="en-US" sz="1100" dirty="0" err="1" smtClean="0">
                <a:solidFill>
                  <a:srgbClr val="7030A0"/>
                </a:solidFill>
              </a:rPr>
              <a:t>cellAddress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5862905" y="4673944"/>
            <a:ext cx="1909495" cy="433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70387" y="4470071"/>
            <a:ext cx="178319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addPrisonerToCell</a:t>
            </a:r>
            <a:r>
              <a:rPr lang="en-US" sz="1100" dirty="0" smtClean="0">
                <a:solidFill>
                  <a:srgbClr val="7030A0"/>
                </a:solidFill>
              </a:rPr>
              <a:t>(</a:t>
            </a:r>
            <a:r>
              <a:rPr lang="en-US" sz="1100" dirty="0" err="1" smtClean="0">
                <a:solidFill>
                  <a:srgbClr val="7030A0"/>
                </a:solidFill>
              </a:rPr>
              <a:t>updatedP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5860850" y="5022113"/>
            <a:ext cx="1910743" cy="708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618547" y="5293136"/>
            <a:ext cx="306193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320255" y="5468679"/>
            <a:ext cx="111238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128</Words>
  <Application>Microsoft Office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Sarah Sorelle Tuffle Spinach Goh Shi Ning</cp:lastModifiedBy>
  <cp:revision>77</cp:revision>
  <dcterms:created xsi:type="dcterms:W3CDTF">2016-07-22T14:33:02Z</dcterms:created>
  <dcterms:modified xsi:type="dcterms:W3CDTF">2018-04-04T02:53:25Z</dcterms:modified>
</cp:coreProperties>
</file>