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40" d="100"/>
          <a:sy n="40" d="100"/>
        </p:scale>
        <p:origin x="1360" y="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Rectangle 8"/>
          <p:cNvSpPr/>
          <p:nvPr/>
        </p:nvSpPr>
        <p:spPr>
          <a:xfrm>
            <a:off x="4507235" y="413758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CellMap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4" name="Elbow Connector 73"/>
          <p:cNvCxnSpPr>
            <a:stCxn id="51" idx="3"/>
            <a:endCxn id="73" idx="1"/>
          </p:cNvCxnSpPr>
          <p:nvPr/>
        </p:nvCxnSpPr>
        <p:spPr>
          <a:xfrm>
            <a:off x="4220351" y="2760681"/>
            <a:ext cx="286884" cy="15502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/>
          <p:cNvSpPr/>
          <p:nvPr/>
        </p:nvSpPr>
        <p:spPr>
          <a:xfrm>
            <a:off x="6335278" y="415514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Cell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Flowchart: Decision 96"/>
          <p:cNvSpPr/>
          <p:nvPr/>
        </p:nvSpPr>
        <p:spPr>
          <a:xfrm>
            <a:off x="5664828" y="42410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7" name="Elbow Connector 86"/>
          <p:cNvCxnSpPr>
            <a:stCxn id="82" idx="3"/>
            <a:endCxn id="77" idx="1"/>
          </p:cNvCxnSpPr>
          <p:nvPr/>
        </p:nvCxnSpPr>
        <p:spPr>
          <a:xfrm>
            <a:off x="5900876" y="4327752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TextBox 87"/>
          <p:cNvSpPr txBox="1"/>
          <p:nvPr/>
        </p:nvSpPr>
        <p:spPr>
          <a:xfrm>
            <a:off x="6156857" y="43950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89" name="Flowchart: Decision 96"/>
          <p:cNvSpPr/>
          <p:nvPr/>
        </p:nvSpPr>
        <p:spPr>
          <a:xfrm>
            <a:off x="7041947" y="424567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0" name="Rectangle 8"/>
          <p:cNvSpPr/>
          <p:nvPr/>
        </p:nvSpPr>
        <p:spPr>
          <a:xfrm>
            <a:off x="7712397" y="4012257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Prisoner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90"/>
          <p:cNvCxnSpPr>
            <a:stCxn id="89" idx="3"/>
            <a:endCxn id="90" idx="1"/>
          </p:cNvCxnSpPr>
          <p:nvPr/>
        </p:nvCxnSpPr>
        <p:spPr>
          <a:xfrm flipV="1">
            <a:off x="7277995" y="4155149"/>
            <a:ext cx="434402" cy="17722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8"/>
          <p:cNvSpPr/>
          <p:nvPr/>
        </p:nvSpPr>
        <p:spPr>
          <a:xfrm>
            <a:off x="7712396" y="4335234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CellAddress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3" name="Elbow Connector 92"/>
          <p:cNvCxnSpPr>
            <a:stCxn id="89" idx="3"/>
            <a:endCxn id="92" idx="1"/>
          </p:cNvCxnSpPr>
          <p:nvPr/>
        </p:nvCxnSpPr>
        <p:spPr>
          <a:xfrm>
            <a:off x="7277995" y="4332369"/>
            <a:ext cx="434401" cy="14575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37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Sarah Sorelle Tuffle Spinach Goh Shi Ning</cp:lastModifiedBy>
  <cp:revision>62</cp:revision>
  <dcterms:created xsi:type="dcterms:W3CDTF">2016-07-22T14:33:02Z</dcterms:created>
  <dcterms:modified xsi:type="dcterms:W3CDTF">2018-03-21T13:37:44Z</dcterms:modified>
</cp:coreProperties>
</file>