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280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76603" y="1981200"/>
            <a:ext cx="6671809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rgbClr val="0070C0"/>
                </a:solidFill>
              </a:rPr>
              <a:t>Logic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87289" y="2212610"/>
            <a:ext cx="1358424" cy="21935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1266501" y="2431960"/>
            <a:ext cx="1558" cy="27793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96051" y="2964467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16" name="Rectangle 62"/>
          <p:cNvSpPr/>
          <p:nvPr/>
        </p:nvSpPr>
        <p:spPr>
          <a:xfrm>
            <a:off x="2478119" y="2344805"/>
            <a:ext cx="930590" cy="3317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36950" y="2683595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54623" y="30756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080882" y="3409197"/>
            <a:ext cx="912205" cy="338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ac</a:t>
            </a:r>
            <a:r>
              <a:rPr lang="en-US" sz="1200" dirty="0" err="1" smtClean="0">
                <a:solidFill>
                  <a:schemeClr val="bg1"/>
                </a:solidFill>
              </a:rPr>
              <a:t>:AddCell</a:t>
            </a: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5518110" y="3752077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41910" y="375207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" y="296815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48451" y="3075434"/>
            <a:ext cx="1507503" cy="58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50076" y="2587884"/>
            <a:ext cx="14248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(“</a:t>
            </a:r>
            <a:r>
              <a:rPr lang="en-US" sz="1100" dirty="0" err="1" smtClean="0">
                <a:solidFill>
                  <a:srgbClr val="0070C0"/>
                </a:solidFill>
              </a:rPr>
              <a:t>addcell</a:t>
            </a:r>
            <a:r>
              <a:rPr lang="en-US" sz="1100" dirty="0" smtClean="0">
                <a:solidFill>
                  <a:srgbClr val="0070C0"/>
                </a:solidFill>
              </a:rPr>
              <a:t> 1 1-1”)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622447" y="3656770"/>
            <a:ext cx="46503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08296" y="4157716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4" name="Straight Arrow Connector 33"/>
          <p:cNvCxnSpPr>
            <a:endCxn id="21" idx="2"/>
          </p:cNvCxnSpPr>
          <p:nvPr/>
        </p:nvCxnSpPr>
        <p:spPr>
          <a:xfrm flipV="1">
            <a:off x="4679739" y="4028080"/>
            <a:ext cx="838371" cy="439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365386" y="4196787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8659" y="574475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925705" y="2302845"/>
            <a:ext cx="1183026" cy="2879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endCxn id="65" idx="0"/>
          </p:cNvCxnSpPr>
          <p:nvPr/>
        </p:nvCxnSpPr>
        <p:spPr>
          <a:xfrm>
            <a:off x="1348451" y="4448873"/>
            <a:ext cx="4160227" cy="439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8017" y="4453266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7516186" y="2625835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439986" y="4525643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603849" y="4525643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601960" y="4715696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5" idx="2"/>
          </p:cNvCxnSpPr>
          <p:nvPr/>
        </p:nvCxnSpPr>
        <p:spPr>
          <a:xfrm flipV="1">
            <a:off x="1313588" y="5472666"/>
            <a:ext cx="4195090" cy="19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85550" y="4288382"/>
            <a:ext cx="201356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addPrisonerToCell</a:t>
            </a:r>
            <a:r>
              <a:rPr lang="en-US" sz="1100" dirty="0" smtClean="0">
                <a:solidFill>
                  <a:srgbClr val="7030A0"/>
                </a:solidFill>
              </a:rPr>
              <a:t>(p, </a:t>
            </a:r>
            <a:r>
              <a:rPr lang="en-US" sz="1100" dirty="0" err="1" smtClean="0">
                <a:solidFill>
                  <a:srgbClr val="7030A0"/>
                </a:solidFill>
              </a:rPr>
              <a:t>cellAddress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332591" y="3657600"/>
            <a:ext cx="76703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parse(“</a:t>
            </a:r>
            <a:r>
              <a:rPr lang="en-US" sz="1050" dirty="0" smtClean="0"/>
              <a:t>1 1-1”)</a:t>
            </a:r>
            <a:endParaRPr 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302969" y="2862454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</a:t>
            </a:r>
            <a:r>
              <a:rPr lang="en-US" sz="1100" dirty="0" smtClean="0"/>
              <a:t>(“</a:t>
            </a:r>
            <a:r>
              <a:rPr lang="en-US" sz="1100" dirty="0" err="1" smtClean="0"/>
              <a:t>addcell</a:t>
            </a:r>
            <a:r>
              <a:rPr lang="en-US" sz="1100" dirty="0" smtClean="0"/>
              <a:t> 1 1-1”)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035337" y="5208879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5183" y="5492044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773310" y="478241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30509" y="5239870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611186" y="5411246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369045" y="3981343"/>
            <a:ext cx="2203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ac</a:t>
            </a:r>
            <a:endParaRPr lang="en-US" sz="1100" dirty="0"/>
          </a:p>
        </p:txBody>
      </p:sp>
      <p:sp>
        <p:nvSpPr>
          <p:cNvPr id="40" name="Rectangle 62"/>
          <p:cNvSpPr/>
          <p:nvPr/>
        </p:nvSpPr>
        <p:spPr>
          <a:xfrm>
            <a:off x="3839764" y="2959290"/>
            <a:ext cx="1468091" cy="3563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AddCellCommand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7163" y="3656770"/>
            <a:ext cx="1434045" cy="222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495500" y="328603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598421" y="3383789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473896" y="358091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006154" y="4104459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11186" y="5030246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22351" y="311561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29552" y="3409551"/>
            <a:ext cx="1568869" cy="77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72408" y="425127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3526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77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Sarah Sorelle Tuffle Spinach Goh Shi Ning</cp:lastModifiedBy>
  <cp:revision>72</cp:revision>
  <dcterms:created xsi:type="dcterms:W3CDTF">2016-07-22T14:33:02Z</dcterms:created>
  <dcterms:modified xsi:type="dcterms:W3CDTF">2018-03-28T13:04:43Z</dcterms:modified>
</cp:coreProperties>
</file>