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57865" y="2086382"/>
            <a:ext cx="7871735" cy="27142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15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21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94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64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94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48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87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58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636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413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029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859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111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891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655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632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409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856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257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315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6853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853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458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3" name="Rectangle 8"/>
          <p:cNvSpPr/>
          <p:nvPr/>
        </p:nvSpPr>
        <p:spPr>
          <a:xfrm>
            <a:off x="6853738" y="3841592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XmlAdaptedCell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Elbow Connector 122"/>
          <p:cNvCxnSpPr>
            <a:stCxn id="66" idx="3"/>
            <a:endCxn id="33" idx="1"/>
          </p:cNvCxnSpPr>
          <p:nvPr/>
        </p:nvCxnSpPr>
        <p:spPr>
          <a:xfrm>
            <a:off x="6458507" y="3333790"/>
            <a:ext cx="395231" cy="68118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Sarah Sorelle Tuffle Spinach Goh Shi Ning</cp:lastModifiedBy>
  <cp:revision>60</cp:revision>
  <dcterms:created xsi:type="dcterms:W3CDTF">2016-07-22T14:33:02Z</dcterms:created>
  <dcterms:modified xsi:type="dcterms:W3CDTF">2018-03-24T02:52:20Z</dcterms:modified>
</cp:coreProperties>
</file>