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1F5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102" autoAdjust="0"/>
    <p:restoredTop sz="94633"/>
  </p:normalViewPr>
  <p:slideViewPr>
    <p:cSldViewPr showGuides="1">
      <p:cViewPr>
        <p:scale>
          <a:sx n="90" d="100"/>
          <a:sy n="90" d="100"/>
        </p:scale>
        <p:origin x="-1176" y="5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09600" y="1447800"/>
            <a:ext cx="8001000" cy="4419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199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01906" y="3093544"/>
            <a:ext cx="154335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4990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697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1991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4528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927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631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4222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014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9654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0298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271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7631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0201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7631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8564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186027" y="28956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</p:cNvCxnSpPr>
          <p:nvPr/>
        </p:nvCxnSpPr>
        <p:spPr>
          <a:xfrm>
            <a:off x="5422075" y="2982290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8789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4644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7044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255197" y="19812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584747" y="291268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6820795" y="2124092"/>
            <a:ext cx="434402" cy="8752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255197" y="230417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820795" y="2447070"/>
            <a:ext cx="434402" cy="55230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255197" y="262715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6820795" y="2770048"/>
            <a:ext cx="434402" cy="22932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255197" y="295013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820795" y="2999375"/>
            <a:ext cx="434402" cy="9365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8221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337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031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943786" y="4343586"/>
            <a:ext cx="804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600200" y="541020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/>
          <p:nvPr/>
        </p:nvCxnSpPr>
        <p:spPr>
          <a:xfrm rot="16200000" flipH="1">
            <a:off x="333010" y="4295409"/>
            <a:ext cx="1980000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425040" y="2206007"/>
            <a:ext cx="404117" cy="9000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867772" y="2209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677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325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05972" y="1802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78056" y="3048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307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9800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63943" y="2667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7" name="Rectangle 8"/>
          <p:cNvSpPr/>
          <p:nvPr/>
        </p:nvSpPr>
        <p:spPr>
          <a:xfrm>
            <a:off x="5867400" y="3463240"/>
            <a:ext cx="685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2" name="Rectangle 8"/>
          <p:cNvSpPr/>
          <p:nvPr/>
        </p:nvSpPr>
        <p:spPr>
          <a:xfrm>
            <a:off x="7223650" y="3429000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3" name="Flowchart: Decision 96"/>
          <p:cNvSpPr/>
          <p:nvPr/>
        </p:nvSpPr>
        <p:spPr>
          <a:xfrm>
            <a:off x="6553200" y="35814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4" name="Elbow Connector 143"/>
          <p:cNvCxnSpPr>
            <a:stCxn id="143" idx="3"/>
            <a:endCxn id="142" idx="1"/>
          </p:cNvCxnSpPr>
          <p:nvPr/>
        </p:nvCxnSpPr>
        <p:spPr>
          <a:xfrm flipV="1">
            <a:off x="6789248" y="3571892"/>
            <a:ext cx="434402" cy="961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5" name="Rectangle 8"/>
          <p:cNvSpPr/>
          <p:nvPr/>
        </p:nvSpPr>
        <p:spPr>
          <a:xfrm>
            <a:off x="7223650" y="3751978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6" name="Elbow Connector 145"/>
          <p:cNvCxnSpPr>
            <a:stCxn id="143" idx="3"/>
            <a:endCxn id="145" idx="1"/>
          </p:cNvCxnSpPr>
          <p:nvPr/>
        </p:nvCxnSpPr>
        <p:spPr>
          <a:xfrm>
            <a:off x="6789248" y="3668090"/>
            <a:ext cx="434402" cy="2267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7" name="Rectangle 8"/>
          <p:cNvSpPr/>
          <p:nvPr/>
        </p:nvSpPr>
        <p:spPr>
          <a:xfrm>
            <a:off x="7223650" y="4074956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8" name="Elbow Connector 147"/>
          <p:cNvCxnSpPr>
            <a:stCxn id="143" idx="3"/>
            <a:endCxn id="147" idx="1"/>
          </p:cNvCxnSpPr>
          <p:nvPr/>
        </p:nvCxnSpPr>
        <p:spPr>
          <a:xfrm>
            <a:off x="6789248" y="3668090"/>
            <a:ext cx="434402" cy="5497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9" name="Rectangle 8"/>
          <p:cNvSpPr/>
          <p:nvPr/>
        </p:nvSpPr>
        <p:spPr>
          <a:xfrm>
            <a:off x="7223650" y="4397933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TaskDueDate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0" name="Elbow Connector 149"/>
          <p:cNvCxnSpPr>
            <a:stCxn id="143" idx="3"/>
            <a:endCxn id="149" idx="1"/>
          </p:cNvCxnSpPr>
          <p:nvPr/>
        </p:nvCxnSpPr>
        <p:spPr>
          <a:xfrm>
            <a:off x="6789248" y="3668090"/>
            <a:ext cx="434402" cy="87273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1" name="Flowchart: Decision 96"/>
          <p:cNvSpPr/>
          <p:nvPr/>
        </p:nvSpPr>
        <p:spPr>
          <a:xfrm>
            <a:off x="5181600" y="35604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2" name="Elbow Connector 151"/>
          <p:cNvCxnSpPr/>
          <p:nvPr/>
        </p:nvCxnSpPr>
        <p:spPr>
          <a:xfrm>
            <a:off x="5410200" y="3657600"/>
            <a:ext cx="453600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/>
          <p:cNvSpPr txBox="1"/>
          <p:nvPr/>
        </p:nvSpPr>
        <p:spPr>
          <a:xfrm>
            <a:off x="5678143" y="3707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1752600" y="1600200"/>
            <a:ext cx="4579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752600" y="4038600"/>
            <a:ext cx="0" cy="1152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6248400" y="3810000"/>
            <a:ext cx="0" cy="1368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8"/>
          <p:cNvSpPr/>
          <p:nvPr/>
        </p:nvSpPr>
        <p:spPr>
          <a:xfrm>
            <a:off x="7239000" y="4724400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1" name="Elbow Connector 190"/>
          <p:cNvCxnSpPr/>
          <p:nvPr/>
        </p:nvCxnSpPr>
        <p:spPr>
          <a:xfrm>
            <a:off x="6781800" y="3657600"/>
            <a:ext cx="434402" cy="11880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2" name="Flowchart: Decision 96"/>
          <p:cNvSpPr/>
          <p:nvPr/>
        </p:nvSpPr>
        <p:spPr>
          <a:xfrm rot="16200000">
            <a:off x="4464466" y="43747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3" name="Elbow Connector 68"/>
          <p:cNvCxnSpPr/>
          <p:nvPr/>
        </p:nvCxnSpPr>
        <p:spPr>
          <a:xfrm>
            <a:off x="4580387" y="4572000"/>
            <a:ext cx="372613" cy="54000"/>
          </a:xfrm>
          <a:prstGeom prst="bentConnector3">
            <a:avLst>
              <a:gd name="adj1" fmla="val -106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6" name="Rectangle 8"/>
          <p:cNvSpPr/>
          <p:nvPr/>
        </p:nvSpPr>
        <p:spPr>
          <a:xfrm>
            <a:off x="4953000" y="4453840"/>
            <a:ext cx="9409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763743" y="4698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287743" y="3810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04" name="Straight Arrow Connector 203"/>
          <p:cNvCxnSpPr/>
          <p:nvPr/>
        </p:nvCxnSpPr>
        <p:spPr>
          <a:xfrm>
            <a:off x="6324600" y="1600200"/>
            <a:ext cx="0" cy="1260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 rot="16200000">
            <a:off x="6052996" y="2100404"/>
            <a:ext cx="804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6" name="Straight Arrow Connector 95"/>
          <p:cNvCxnSpPr>
            <a:stCxn id="98" idx="3"/>
          </p:cNvCxnSpPr>
          <p:nvPr/>
        </p:nvCxnSpPr>
        <p:spPr>
          <a:xfrm>
            <a:off x="2190755" y="38599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Flowchart: Decision 96"/>
          <p:cNvSpPr/>
          <p:nvPr/>
        </p:nvSpPr>
        <p:spPr>
          <a:xfrm>
            <a:off x="1954707" y="37732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1" name="TextBox 100"/>
          <p:cNvSpPr txBox="1"/>
          <p:nvPr/>
        </p:nvSpPr>
        <p:spPr>
          <a:xfrm>
            <a:off x="2201385" y="3631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2" name="Rectangle 8"/>
          <p:cNvSpPr/>
          <p:nvPr/>
        </p:nvSpPr>
        <p:spPr>
          <a:xfrm>
            <a:off x="2411565" y="369184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5" name="Rectangle 8"/>
          <p:cNvSpPr/>
          <p:nvPr/>
        </p:nvSpPr>
        <p:spPr>
          <a:xfrm>
            <a:off x="4024631" y="3987464"/>
            <a:ext cx="1537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UniqueTaskCategoryList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6" name="Flowchart: Decision 96"/>
          <p:cNvSpPr/>
          <p:nvPr/>
        </p:nvSpPr>
        <p:spPr>
          <a:xfrm>
            <a:off x="3521917" y="38140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7" name="Elbow Connector 116"/>
          <p:cNvCxnSpPr>
            <a:stCxn id="116" idx="3"/>
            <a:endCxn id="115" idx="1"/>
          </p:cNvCxnSpPr>
          <p:nvPr/>
        </p:nvCxnSpPr>
        <p:spPr>
          <a:xfrm>
            <a:off x="3757965" y="3900774"/>
            <a:ext cx="266666" cy="26007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/>
          <p:cNvSpPr/>
          <p:nvPr/>
        </p:nvSpPr>
        <p:spPr>
          <a:xfrm>
            <a:off x="4014942" y="346324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122"/>
          <p:cNvCxnSpPr>
            <a:stCxn id="116" idx="3"/>
            <a:endCxn id="121" idx="1"/>
          </p:cNvCxnSpPr>
          <p:nvPr/>
        </p:nvCxnSpPr>
        <p:spPr>
          <a:xfrm flipV="1">
            <a:off x="3757965" y="3636620"/>
            <a:ext cx="256977" cy="26415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TextBox 124"/>
          <p:cNvSpPr txBox="1"/>
          <p:nvPr/>
        </p:nvSpPr>
        <p:spPr>
          <a:xfrm>
            <a:off x="3862586" y="3402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62586" y="41989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0" name="Isosceles Triangle 102"/>
          <p:cNvSpPr/>
          <p:nvPr/>
        </p:nvSpPr>
        <p:spPr>
          <a:xfrm flipV="1">
            <a:off x="2819400" y="4343400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56" name="Elbow Connector 63"/>
          <p:cNvCxnSpPr/>
          <p:nvPr/>
        </p:nvCxnSpPr>
        <p:spPr>
          <a:xfrm rot="16200000" flipH="1">
            <a:off x="2790592" y="4196487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7" name="Rectangle 8"/>
          <p:cNvSpPr/>
          <p:nvPr/>
        </p:nvSpPr>
        <p:spPr>
          <a:xfrm>
            <a:off x="2209800" y="45300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1748400" y="5181600"/>
            <a:ext cx="4507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752600" y="1600200"/>
            <a:ext cx="0" cy="882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019800" y="3810000"/>
            <a:ext cx="0" cy="378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5562600" y="4191000"/>
            <a:ext cx="46080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TextBox 166"/>
          <p:cNvSpPr txBox="1"/>
          <p:nvPr/>
        </p:nvSpPr>
        <p:spPr>
          <a:xfrm>
            <a:off x="5562600" y="3936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55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Chan YX</cp:lastModifiedBy>
  <cp:revision>66</cp:revision>
  <dcterms:created xsi:type="dcterms:W3CDTF">2016-07-22T14:33:02Z</dcterms:created>
  <dcterms:modified xsi:type="dcterms:W3CDTF">2018-04-13T17:27:07Z</dcterms:modified>
</cp:coreProperties>
</file>