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876" y="4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1F6BF-3986-48D8-86F9-857EFF229DCD}" type="datetimeFigureOut">
              <a:rPr lang="en-SG" smtClean="0"/>
              <a:pPr/>
              <a:t>1/4/2018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7A7E1-70CE-4D14-961B-D435AAFD4893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1F6BF-3986-48D8-86F9-857EFF229DCD}" type="datetimeFigureOut">
              <a:rPr lang="en-SG" smtClean="0"/>
              <a:pPr/>
              <a:t>1/4/2018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7A7E1-70CE-4D14-961B-D435AAFD4893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1F6BF-3986-48D8-86F9-857EFF229DCD}" type="datetimeFigureOut">
              <a:rPr lang="en-SG" smtClean="0"/>
              <a:pPr/>
              <a:t>1/4/2018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7A7E1-70CE-4D14-961B-D435AAFD4893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1F6BF-3986-48D8-86F9-857EFF229DCD}" type="datetimeFigureOut">
              <a:rPr lang="en-SG" smtClean="0"/>
              <a:pPr/>
              <a:t>1/4/2018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7A7E1-70CE-4D14-961B-D435AAFD4893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1F6BF-3986-48D8-86F9-857EFF229DCD}" type="datetimeFigureOut">
              <a:rPr lang="en-SG" smtClean="0"/>
              <a:pPr/>
              <a:t>1/4/2018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7A7E1-70CE-4D14-961B-D435AAFD4893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1F6BF-3986-48D8-86F9-857EFF229DCD}" type="datetimeFigureOut">
              <a:rPr lang="en-SG" smtClean="0"/>
              <a:pPr/>
              <a:t>1/4/2018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7A7E1-70CE-4D14-961B-D435AAFD4893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1F6BF-3986-48D8-86F9-857EFF229DCD}" type="datetimeFigureOut">
              <a:rPr lang="en-SG" smtClean="0"/>
              <a:pPr/>
              <a:t>1/4/2018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7A7E1-70CE-4D14-961B-D435AAFD4893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1F6BF-3986-48D8-86F9-857EFF229DCD}" type="datetimeFigureOut">
              <a:rPr lang="en-SG" smtClean="0"/>
              <a:pPr/>
              <a:t>1/4/2018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7A7E1-70CE-4D14-961B-D435AAFD4893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1F6BF-3986-48D8-86F9-857EFF229DCD}" type="datetimeFigureOut">
              <a:rPr lang="en-SG" smtClean="0"/>
              <a:pPr/>
              <a:t>1/4/2018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7A7E1-70CE-4D14-961B-D435AAFD4893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1F6BF-3986-48D8-86F9-857EFF229DCD}" type="datetimeFigureOut">
              <a:rPr lang="en-SG" smtClean="0"/>
              <a:pPr/>
              <a:t>1/4/2018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7A7E1-70CE-4D14-961B-D435AAFD4893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1F6BF-3986-48D8-86F9-857EFF229DCD}" type="datetimeFigureOut">
              <a:rPr lang="en-SG" smtClean="0"/>
              <a:pPr/>
              <a:t>1/4/2018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7A7E1-70CE-4D14-961B-D435AAFD4893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1F6BF-3986-48D8-86F9-857EFF229DCD}" type="datetimeFigureOut">
              <a:rPr lang="en-SG" smtClean="0"/>
              <a:pPr/>
              <a:t>1/4/2018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37A7E1-70CE-4D14-961B-D435AAFD4893}" type="slidenum">
              <a:rPr lang="en-SG" smtClean="0"/>
              <a:pPr/>
              <a:t>‹#›</a:t>
            </a:fld>
            <a:endParaRPr lang="en-S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65"/>
          <p:cNvSpPr/>
          <p:nvPr/>
        </p:nvSpPr>
        <p:spPr>
          <a:xfrm>
            <a:off x="513922" y="1124744"/>
            <a:ext cx="8594582" cy="504056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 smtClean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628113" y="1512098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chemeClr val="bg1"/>
                </a:solidFill>
              </a:rPr>
              <a:t>:LogicManager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5" name="Straight Connector 44"/>
          <p:cNvCxnSpPr>
            <a:cxnSpLocks/>
          </p:cNvCxnSpPr>
          <p:nvPr/>
        </p:nvCxnSpPr>
        <p:spPr>
          <a:xfrm>
            <a:off x="1355927" y="1891816"/>
            <a:ext cx="0" cy="414000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6" name="Rectangle 45"/>
          <p:cNvSpPr/>
          <p:nvPr/>
        </p:nvSpPr>
        <p:spPr>
          <a:xfrm>
            <a:off x="1283919" y="2226462"/>
            <a:ext cx="152400" cy="3600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 sz="1400"/>
          </a:p>
        </p:txBody>
      </p:sp>
      <p:sp>
        <p:nvSpPr>
          <p:cNvPr id="47" name="Rectangle 46"/>
          <p:cNvSpPr/>
          <p:nvPr/>
        </p:nvSpPr>
        <p:spPr>
          <a:xfrm>
            <a:off x="2560712" y="1360461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chemeClr val="bg1"/>
                </a:solidFill>
              </a:rPr>
              <a:t>:Address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BookParser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8" name="Straight Connector 47"/>
          <p:cNvCxnSpPr>
            <a:cxnSpLocks/>
          </p:cNvCxnSpPr>
          <p:nvPr/>
        </p:nvCxnSpPr>
        <p:spPr>
          <a:xfrm>
            <a:off x="3097167" y="1845056"/>
            <a:ext cx="0" cy="208800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3025160" y="2303249"/>
            <a:ext cx="154408" cy="1476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50" name="Straight Connector 49"/>
          <p:cNvCxnSpPr>
            <a:cxnSpLocks/>
            <a:stCxn id="51" idx="0"/>
          </p:cNvCxnSpPr>
          <p:nvPr/>
        </p:nvCxnSpPr>
        <p:spPr>
          <a:xfrm flipH="1">
            <a:off x="7059636" y="3213008"/>
            <a:ext cx="36836" cy="264457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1" name="Rectangle 50"/>
          <p:cNvSpPr/>
          <p:nvPr/>
        </p:nvSpPr>
        <p:spPr>
          <a:xfrm>
            <a:off x="7020272" y="3213008"/>
            <a:ext cx="152400" cy="288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 sz="1400"/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164068" y="2230151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25"/>
          <p:cNvSpPr txBox="1"/>
          <p:nvPr/>
        </p:nvSpPr>
        <p:spPr>
          <a:xfrm>
            <a:off x="-72008" y="2020198"/>
            <a:ext cx="1403648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>
                <a:solidFill>
                  <a:srgbClr val="0070C0"/>
                </a:solidFill>
              </a:rPr>
              <a:t>execute</a:t>
            </a:r>
            <a:r>
              <a:rPr lang="en-US" sz="1100" dirty="0" smtClean="0">
                <a:solidFill>
                  <a:srgbClr val="0070C0"/>
                </a:solidFill>
              </a:rPr>
              <a:t>(“task-delete”)</a:t>
            </a:r>
            <a:endParaRPr lang="en-US" sz="1100" dirty="0">
              <a:solidFill>
                <a:srgbClr val="0070C0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V="1">
            <a:off x="3153768" y="2480492"/>
            <a:ext cx="1494000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28"/>
          <p:cNvSpPr txBox="1"/>
          <p:nvPr/>
        </p:nvSpPr>
        <p:spPr>
          <a:xfrm>
            <a:off x="3707904" y="4077072"/>
            <a:ext cx="936104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z="1600" dirty="0" smtClean="0">
                <a:solidFill>
                  <a:srgbClr val="0070C0"/>
                </a:solidFill>
              </a:rPr>
              <a:t>execute </a:t>
            </a:r>
            <a:r>
              <a:rPr lang="en-US" sz="1600" dirty="0" smtClean="0">
                <a:solidFill>
                  <a:srgbClr val="0070C0"/>
                </a:solidFill>
              </a:rPr>
              <a:t>()</a:t>
            </a:r>
            <a:endParaRPr lang="en-US" sz="1600" dirty="0">
              <a:solidFill>
                <a:srgbClr val="0070C0"/>
              </a:solidFill>
            </a:endParaRP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3181160" y="3643064"/>
            <a:ext cx="2250000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cxnSpLocks/>
          </p:cNvCxnSpPr>
          <p:nvPr/>
        </p:nvCxnSpPr>
        <p:spPr>
          <a:xfrm>
            <a:off x="1403648" y="3789040"/>
            <a:ext cx="1620000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125967" y="5805264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7006728" y="4353963"/>
            <a:ext cx="161322" cy="130728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 sz="1400"/>
          </a:p>
        </p:txBody>
      </p:sp>
      <p:sp>
        <p:nvSpPr>
          <p:cNvPr id="61" name="TextBox 78"/>
          <p:cNvSpPr txBox="1"/>
          <p:nvPr/>
        </p:nvSpPr>
        <p:spPr>
          <a:xfrm>
            <a:off x="7236296" y="4293096"/>
            <a:ext cx="112853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solidFill>
                  <a:srgbClr val="0070C0"/>
                </a:solidFill>
              </a:rPr>
              <a:t>deleteTask()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62" name="TextBox 79"/>
          <p:cNvSpPr txBox="1"/>
          <p:nvPr/>
        </p:nvSpPr>
        <p:spPr>
          <a:xfrm>
            <a:off x="1763688" y="1916832"/>
            <a:ext cx="100811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rgbClr val="0070C0"/>
                </a:solidFill>
              </a:rPr>
              <a:t>parseCommand</a:t>
            </a:r>
            <a:r>
              <a:rPr lang="en-US" sz="1200" dirty="0" smtClean="0">
                <a:solidFill>
                  <a:srgbClr val="0070C0"/>
                </a:solidFill>
              </a:rPr>
              <a:t>(“task-delete”)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63" name="TextBox 81"/>
          <p:cNvSpPr txBox="1"/>
          <p:nvPr/>
        </p:nvSpPr>
        <p:spPr>
          <a:xfrm>
            <a:off x="3950784" y="5405340"/>
            <a:ext cx="62121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rgbClr val="0070C0"/>
                </a:solidFill>
              </a:rPr>
              <a:t>result</a:t>
            </a:r>
          </a:p>
        </p:txBody>
      </p:sp>
      <p:sp>
        <p:nvSpPr>
          <p:cNvPr id="64" name="TextBox 82"/>
          <p:cNvSpPr txBox="1"/>
          <p:nvPr/>
        </p:nvSpPr>
        <p:spPr>
          <a:xfrm>
            <a:off x="390238" y="5560165"/>
            <a:ext cx="58136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rgbClr val="0070C0"/>
                </a:solidFill>
              </a:rPr>
              <a:t>result</a:t>
            </a:r>
          </a:p>
        </p:txBody>
      </p:sp>
      <p:sp>
        <p:nvSpPr>
          <p:cNvPr id="68" name="TextBox 92"/>
          <p:cNvSpPr txBox="1"/>
          <p:nvPr/>
        </p:nvSpPr>
        <p:spPr>
          <a:xfrm>
            <a:off x="2051720" y="3501008"/>
            <a:ext cx="220343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solidFill>
                  <a:srgbClr val="0070C0"/>
                </a:solidFill>
              </a:rPr>
              <a:t>td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7524328" y="3823013"/>
            <a:ext cx="1532191" cy="43203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:ModelManager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70" name="Straight Connector 69"/>
          <p:cNvCxnSpPr>
            <a:cxnSpLocks/>
          </p:cNvCxnSpPr>
          <p:nvPr/>
        </p:nvCxnSpPr>
        <p:spPr>
          <a:xfrm>
            <a:off x="8470688" y="4245974"/>
            <a:ext cx="0" cy="838201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1" name="Rectangle 70"/>
          <p:cNvSpPr/>
          <p:nvPr/>
        </p:nvSpPr>
        <p:spPr>
          <a:xfrm>
            <a:off x="8367766" y="4550775"/>
            <a:ext cx="217409" cy="35147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 sz="1400"/>
          </a:p>
        </p:txBody>
      </p:sp>
      <p:cxnSp>
        <p:nvCxnSpPr>
          <p:cNvPr id="72" name="Straight Arrow Connector 71"/>
          <p:cNvCxnSpPr>
            <a:cxnSpLocks/>
          </p:cNvCxnSpPr>
          <p:nvPr/>
        </p:nvCxnSpPr>
        <p:spPr>
          <a:xfrm>
            <a:off x="7176617" y="4568012"/>
            <a:ext cx="121034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6516216" y="2852936"/>
            <a:ext cx="1368152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td:TaskDeleteCommand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lc="http://schemas.openxmlformats.org/drawingml/2006/lockedCanvas" xmlns:a16="http://schemas.microsoft.com/office/drawing/2014/main" xmlns="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1436319" y="4365103"/>
            <a:ext cx="5580000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lc="http://schemas.openxmlformats.org/drawingml/2006/lockedCanvas" xmlns:a16="http://schemas.microsoft.com/office/drawing/2014/main" xmlns="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1453213" y="2332070"/>
            <a:ext cx="1584000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lc="http://schemas.openxmlformats.org/drawingml/2006/lockedCanvas" xmlns:a16="http://schemas.microsoft.com/office/drawing/2014/main" xmlns="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1436965" y="5650726"/>
            <a:ext cx="5580000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lc="http://schemas.openxmlformats.org/drawingml/2006/lockedCanvas" xmlns:a16="http://schemas.microsoft.com/office/drawing/2014/main" xmlns="" id="{854D9FBB-2B36-4DC9-8B58-F7F177A8E586}"/>
              </a:ext>
            </a:extLst>
          </p:cNvPr>
          <p:cNvCxnSpPr>
            <a:cxnSpLocks/>
          </p:cNvCxnSpPr>
          <p:nvPr/>
        </p:nvCxnSpPr>
        <p:spPr>
          <a:xfrm>
            <a:off x="7164288" y="4894679"/>
            <a:ext cx="1188000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4636916" y="2253265"/>
            <a:ext cx="2023316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:TaskDeleteCommandParser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429004" y="2720948"/>
            <a:ext cx="152400" cy="936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 sz="1400"/>
          </a:p>
        </p:txBody>
      </p:sp>
      <p:sp>
        <p:nvSpPr>
          <p:cNvPr id="35" name="TextBox 79"/>
          <p:cNvSpPr txBox="1"/>
          <p:nvPr/>
        </p:nvSpPr>
        <p:spPr>
          <a:xfrm>
            <a:off x="3275856" y="2236222"/>
            <a:ext cx="136475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>
                <a:solidFill>
                  <a:srgbClr val="0070C0"/>
                </a:solidFill>
              </a:rPr>
              <a:t>parse(“task-delete”)</a:t>
            </a:r>
            <a:endParaRPr lang="en-US" sz="1200" dirty="0">
              <a:solidFill>
                <a:srgbClr val="0070C0"/>
              </a:solidFill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5580112" y="3068959"/>
            <a:ext cx="928800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92"/>
          <p:cNvSpPr txBox="1"/>
          <p:nvPr/>
        </p:nvSpPr>
        <p:spPr>
          <a:xfrm>
            <a:off x="4202705" y="3356992"/>
            <a:ext cx="220343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solidFill>
                  <a:srgbClr val="0070C0"/>
                </a:solidFill>
              </a:rPr>
              <a:t>td</a:t>
            </a:r>
            <a:endParaRPr lang="en-US" sz="1600" dirty="0">
              <a:solidFill>
                <a:srgbClr val="0070C0"/>
              </a:solidFill>
            </a:endParaRPr>
          </a:p>
        </p:txBody>
      </p:sp>
      <p:cxnSp>
        <p:nvCxnSpPr>
          <p:cNvPr id="38" name="Straight Connector 37"/>
          <p:cNvCxnSpPr>
            <a:cxnSpLocks/>
          </p:cNvCxnSpPr>
          <p:nvPr/>
        </p:nvCxnSpPr>
        <p:spPr>
          <a:xfrm>
            <a:off x="5508104" y="2708920"/>
            <a:ext cx="0" cy="108000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5562272" y="3501008"/>
            <a:ext cx="1458000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92"/>
          <p:cNvSpPr txBox="1"/>
          <p:nvPr/>
        </p:nvSpPr>
        <p:spPr>
          <a:xfrm>
            <a:off x="6079849" y="3212976"/>
            <a:ext cx="220343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solidFill>
                  <a:srgbClr val="0070C0"/>
                </a:solidFill>
              </a:rPr>
              <a:t>td</a:t>
            </a:r>
            <a:endParaRPr lang="en-US" sz="16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32</Words>
  <Application>Microsoft Office PowerPoint</Application>
  <PresentationFormat>On-screen Show (4:3)</PresentationFormat>
  <Paragraphs>17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Chan YX</dc:creator>
  <cp:lastModifiedBy>Chan YX</cp:lastModifiedBy>
  <cp:revision>10</cp:revision>
  <dcterms:created xsi:type="dcterms:W3CDTF">2018-03-12T12:48:08Z</dcterms:created>
  <dcterms:modified xsi:type="dcterms:W3CDTF">2018-04-01T14:28:01Z</dcterms:modified>
</cp:coreProperties>
</file>