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513922" y="1124744"/>
            <a:ext cx="8594582" cy="5040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113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355927" y="1891816"/>
            <a:ext cx="0" cy="41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283919" y="2226462"/>
            <a:ext cx="152400" cy="36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2560712" y="13604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097167" y="1845056"/>
            <a:ext cx="0" cy="20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025160" y="2303249"/>
            <a:ext cx="154408" cy="147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7059636" y="3213008"/>
            <a:ext cx="36836" cy="26445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020272" y="3213008"/>
            <a:ext cx="152400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4068" y="2230151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107504" y="2020198"/>
            <a:ext cx="12241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</a:t>
            </a:r>
            <a:r>
              <a:rPr lang="en-US" sz="1100" dirty="0" smtClean="0">
                <a:solidFill>
                  <a:srgbClr val="0070C0"/>
                </a:solidFill>
              </a:rPr>
              <a:t>task-edit”)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153768" y="2480492"/>
            <a:ext cx="149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707904" y="4077072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>
                <a:solidFill>
                  <a:srgbClr val="0070C0"/>
                </a:solidFill>
              </a:rPr>
              <a:t>execute 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81160" y="3643064"/>
            <a:ext cx="225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03648" y="3789040"/>
            <a:ext cx="162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25967" y="580526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06728" y="435396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7236296" y="4293096"/>
            <a:ext cx="11285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rgbClr val="0070C0"/>
                </a:solidFill>
              </a:rPr>
              <a:t>updateTask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1763688" y="1916832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parseCommand</a:t>
            </a:r>
            <a:r>
              <a:rPr lang="en-US" sz="1200" dirty="0" smtClean="0">
                <a:solidFill>
                  <a:srgbClr val="0070C0"/>
                </a:solidFill>
              </a:rPr>
              <a:t>(“task-edit”)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950784" y="540534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390238" y="5560165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051720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24328" y="3823013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470688" y="4245974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8367766" y="455077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176617" y="456801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16216" y="2852936"/>
            <a:ext cx="11521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te:TaskEditCommand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36319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53213" y="2332070"/>
            <a:ext cx="158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36965" y="5650726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164288" y="4894679"/>
            <a:ext cx="118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6916" y="2253265"/>
            <a:ext cx="180729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TaskEditCommandParser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9004" y="2720948"/>
            <a:ext cx="152400" cy="9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351257" y="2236222"/>
            <a:ext cx="12207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</a:t>
            </a:r>
            <a:r>
              <a:rPr lang="en-US" sz="1200" dirty="0" smtClean="0">
                <a:solidFill>
                  <a:srgbClr val="0070C0"/>
                </a:solidFill>
              </a:rPr>
              <a:t>(“task-edit”)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80112" y="3068959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2"/>
          <p:cNvSpPr txBox="1"/>
          <p:nvPr/>
        </p:nvSpPr>
        <p:spPr>
          <a:xfrm>
            <a:off x="4202705" y="3356992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te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5508104" y="2708920"/>
            <a:ext cx="0" cy="10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272" y="3501008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92"/>
          <p:cNvSpPr txBox="1"/>
          <p:nvPr/>
        </p:nvSpPr>
        <p:spPr>
          <a:xfrm>
            <a:off x="6079849" y="3212976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12</cp:revision>
  <dcterms:created xsi:type="dcterms:W3CDTF">2018-03-12T12:48:08Z</dcterms:created>
  <dcterms:modified xsi:type="dcterms:W3CDTF">2018-04-02T16:54:48Z</dcterms:modified>
</cp:coreProperties>
</file>