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796513" y="1257300"/>
            <a:ext cx="755097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46715" y="159378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2074529" y="1957455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002521" y="2308149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4102922" y="145594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716321" y="1940544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44314" y="2398737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6230980" y="2646560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6191616" y="264656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82670" y="2311837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873570" y="2400298"/>
            <a:ext cx="284599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addevent</a:t>
            </a:r>
            <a:r>
              <a:rPr lang="en-US" sz="1400" dirty="0">
                <a:solidFill>
                  <a:srgbClr val="0070C0"/>
                </a:solidFill>
              </a:rPr>
              <a:t> et/title </a:t>
            </a:r>
            <a:r>
              <a:rPr lang="en-US" sz="1400" dirty="0" err="1">
                <a:solidFill>
                  <a:srgbClr val="0070C0"/>
                </a:solidFill>
              </a:rPr>
              <a:t>ed</a:t>
            </a:r>
            <a:r>
              <a:rPr lang="en-US" sz="1400" dirty="0">
                <a:solidFill>
                  <a:srgbClr val="0070C0"/>
                </a:solidFill>
              </a:rPr>
              <a:t>/description el/location </a:t>
            </a:r>
            <a:r>
              <a:rPr lang="en-US" sz="1400" dirty="0" err="1">
                <a:solidFill>
                  <a:srgbClr val="0070C0"/>
                </a:solidFill>
              </a:rPr>
              <a:t>edt</a:t>
            </a:r>
            <a:r>
              <a:rPr lang="en-US" sz="1400" dirty="0">
                <a:solidFill>
                  <a:srgbClr val="0070C0"/>
                </a:solidFill>
              </a:rPr>
              <a:t>/datetime”)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801706" y="254526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2732607" y="3522470"/>
            <a:ext cx="28233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executeUndoableCommand</a:t>
            </a:r>
            <a:r>
              <a:rPr lang="en-US" dirty="0"/>
              <a:t>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774842" y="2911159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endCxn id="49" idx="2"/>
          </p:cNvCxnSpPr>
          <p:nvPr/>
        </p:nvCxnSpPr>
        <p:spPr>
          <a:xfrm>
            <a:off x="2174441" y="3166527"/>
            <a:ext cx="254707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78478" y="524083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92222" y="3764240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6630196" y="3822693"/>
            <a:ext cx="1137016" cy="184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addEvent</a:t>
            </a:r>
            <a:r>
              <a:rPr lang="en-US" sz="1200" dirty="0"/>
              <a:t>(Event)</a:t>
            </a:r>
          </a:p>
        </p:txBody>
      </p:sp>
      <p:sp>
        <p:nvSpPr>
          <p:cNvPr id="62" name="TextBox 79"/>
          <p:cNvSpPr txBox="1"/>
          <p:nvPr/>
        </p:nvSpPr>
        <p:spPr>
          <a:xfrm>
            <a:off x="2174441" y="2135855"/>
            <a:ext cx="254829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parseCommand</a:t>
            </a:r>
            <a:r>
              <a:rPr lang="en-US" sz="1400" dirty="0"/>
              <a:t>(“</a:t>
            </a:r>
            <a:r>
              <a:rPr lang="fr-FR" sz="1400" dirty="0" err="1"/>
              <a:t>addevent</a:t>
            </a:r>
            <a:r>
              <a:rPr lang="fr-FR" sz="1400" dirty="0"/>
              <a:t> et/</a:t>
            </a:r>
            <a:r>
              <a:rPr lang="fr-FR" sz="1400" dirty="0" err="1"/>
              <a:t>title</a:t>
            </a:r>
            <a:r>
              <a:rPr lang="fr-FR" sz="1400" dirty="0"/>
              <a:t> </a:t>
            </a:r>
            <a:r>
              <a:rPr lang="fr-FR" sz="1400" dirty="0" err="1"/>
              <a:t>ed</a:t>
            </a:r>
            <a:r>
              <a:rPr lang="fr-FR" sz="1400" dirty="0"/>
              <a:t>/description el/location </a:t>
            </a:r>
            <a:r>
              <a:rPr lang="fr-FR" sz="1400" dirty="0" err="1"/>
              <a:t>edt</a:t>
            </a:r>
            <a:r>
              <a:rPr lang="fr-FR" sz="1400" dirty="0"/>
              <a:t>/</a:t>
            </a:r>
            <a:r>
              <a:rPr lang="fr-FR" sz="1400" dirty="0" err="1"/>
              <a:t>datetime</a:t>
            </a:r>
            <a:r>
              <a:rPr lang="en-US" sz="1400" dirty="0"/>
              <a:t>”)</a:t>
            </a:r>
          </a:p>
        </p:txBody>
      </p:sp>
      <p:sp>
        <p:nvSpPr>
          <p:cNvPr id="63" name="TextBox 81"/>
          <p:cNvSpPr txBox="1"/>
          <p:nvPr/>
        </p:nvSpPr>
        <p:spPr>
          <a:xfrm>
            <a:off x="3680899" y="482947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1240218" y="496380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982358" y="2944192"/>
            <a:ext cx="368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131897" y="324979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062785" y="3672752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7959863" y="3977553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362111" y="4008271"/>
            <a:ext cx="15785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701710" y="2293195"/>
            <a:ext cx="132710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1"/>
                </a:solidFill>
              </a:rPr>
              <a:t>ae:AddEvent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174441" y="3774222"/>
            <a:ext cx="3966730" cy="85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174441" y="2404209"/>
            <a:ext cx="2469873" cy="388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174441" y="5074861"/>
            <a:ext cx="40171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6397018" y="4334938"/>
            <a:ext cx="15436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Yong He Tan</dc:creator>
  <cp:lastModifiedBy>Yong He Tan</cp:lastModifiedBy>
  <cp:revision>10</cp:revision>
  <dcterms:created xsi:type="dcterms:W3CDTF">2018-03-12T12:48:08Z</dcterms:created>
  <dcterms:modified xsi:type="dcterms:W3CDTF">2018-04-04T14:07:57Z</dcterms:modified>
</cp:coreProperties>
</file>