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827584" y="1196752"/>
            <a:ext cx="77768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204177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931991" y="187576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859983" y="222646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3758220" y="139117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4371619" y="187576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299612" y="233396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5886278" y="2581785"/>
            <a:ext cx="36836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5846914" y="258178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0132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359132" y="195875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(“task-list”)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457004" y="248049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564453" y="3452223"/>
            <a:ext cx="1071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30140" y="284638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2012383" y="3101752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2031" y="515915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847520" y="369946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6028673" y="3729148"/>
            <a:ext cx="16396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 smtClean="0">
                <a:solidFill>
                  <a:srgbClr val="0070C0"/>
                </a:solidFill>
              </a:rPr>
              <a:t>updateFilteredTaskList()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2062205" y="2060848"/>
            <a:ext cx="23657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parseCommand</a:t>
            </a:r>
            <a:r>
              <a:rPr lang="en-US" sz="1600" dirty="0" smtClean="0">
                <a:solidFill>
                  <a:srgbClr val="0070C0"/>
                </a:solidFill>
              </a:rPr>
              <a:t>(“task-list”)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593787" y="4759228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966302" y="491405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3045824" y="2852936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82231" y="3198497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7613119" y="3621458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7510197" y="39262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6017408" y="3943496"/>
            <a:ext cx="1512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57008" y="222842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tl:TaskList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lc="http://schemas.openxmlformats.org/drawingml/2006/lockedCanvas" xmlns:a16="http://schemas.microsoft.com/office/drawing/2014/main" xmlns="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012383" y="369946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979712" y="2332070"/>
            <a:ext cx="232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lc="http://schemas.openxmlformats.org/drawingml/2006/lockedCanvas" xmlns:a16="http://schemas.microsoft.com/office/drawing/2014/main" xmlns="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013030" y="5004614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5994328" y="4270163"/>
            <a:ext cx="153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2"/>
          <p:cNvSpPr txBox="1"/>
          <p:nvPr/>
        </p:nvSpPr>
        <p:spPr>
          <a:xfrm>
            <a:off x="4932040" y="2575937"/>
            <a:ext cx="2203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tl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6</cp:revision>
  <dcterms:created xsi:type="dcterms:W3CDTF">2018-03-12T12:48:08Z</dcterms:created>
  <dcterms:modified xsi:type="dcterms:W3CDTF">2018-04-01T16:04:21Z</dcterms:modified>
</cp:coreProperties>
</file>