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549418" y="1196752"/>
            <a:ext cx="755097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4137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571951" y="187576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499943" y="2226463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3398180" y="139117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011579" y="187576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939572" y="233396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5526238" y="2581785"/>
            <a:ext cx="368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5486874" y="258178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80092" y="223015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-908" y="195875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(“sort”)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096964" y="248049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204413" y="3452223"/>
            <a:ext cx="10710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070100" y="284638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652343" y="310175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41991" y="515915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487480" y="369946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5724128" y="3686835"/>
            <a:ext cx="11521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sortPersons()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2" name="TextBox 79"/>
          <p:cNvSpPr txBox="1"/>
          <p:nvPr/>
        </p:nvSpPr>
        <p:spPr>
          <a:xfrm>
            <a:off x="1702165" y="2060848"/>
            <a:ext cx="22132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parseCommand</a:t>
            </a:r>
            <a:r>
              <a:rPr lang="en-US" dirty="0" smtClean="0">
                <a:solidFill>
                  <a:srgbClr val="0070C0"/>
                </a:solidFill>
              </a:rPr>
              <a:t>(“sort”)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3233747" y="4759228"/>
            <a:ext cx="6212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606262" y="4914053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2685784" y="2873945"/>
            <a:ext cx="22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020552" y="3198497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6951440" y="3621458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6848518" y="3926259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5657369" y="3943496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996968" y="222842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s:Sort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52343" y="369946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69237" y="2332070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52990" y="5004614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692276" y="4270163"/>
            <a:ext cx="11284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92"/>
          <p:cNvSpPr txBox="1"/>
          <p:nvPr/>
        </p:nvSpPr>
        <p:spPr>
          <a:xfrm>
            <a:off x="4499992" y="2564904"/>
            <a:ext cx="22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6</cp:revision>
  <dcterms:created xsi:type="dcterms:W3CDTF">2018-03-12T12:48:08Z</dcterms:created>
  <dcterms:modified xsi:type="dcterms:W3CDTF">2018-04-01T09:34:04Z</dcterms:modified>
</cp:coreProperties>
</file>