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76" y="4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5"/>
          <p:cNvSpPr/>
          <p:nvPr/>
        </p:nvSpPr>
        <p:spPr>
          <a:xfrm>
            <a:off x="513922" y="1124744"/>
            <a:ext cx="8594582" cy="504056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28113" y="151209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cxnSpLocks/>
          </p:cNvCxnSpPr>
          <p:nvPr/>
        </p:nvCxnSpPr>
        <p:spPr>
          <a:xfrm>
            <a:off x="1355927" y="1891816"/>
            <a:ext cx="0" cy="414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1283919" y="2226462"/>
            <a:ext cx="152400" cy="360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47" name="Rectangle 46"/>
          <p:cNvSpPr/>
          <p:nvPr/>
        </p:nvSpPr>
        <p:spPr>
          <a:xfrm>
            <a:off x="2560712" y="1360461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3097167" y="1845056"/>
            <a:ext cx="0" cy="2088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3025160" y="2303249"/>
            <a:ext cx="154408" cy="1476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0" name="Straight Connector 49"/>
          <p:cNvCxnSpPr>
            <a:cxnSpLocks/>
            <a:stCxn id="51" idx="0"/>
          </p:cNvCxnSpPr>
          <p:nvPr/>
        </p:nvCxnSpPr>
        <p:spPr>
          <a:xfrm flipH="1">
            <a:off x="7059636" y="3213008"/>
            <a:ext cx="36836" cy="264457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50"/>
          <p:cNvSpPr/>
          <p:nvPr/>
        </p:nvSpPr>
        <p:spPr>
          <a:xfrm>
            <a:off x="7020272" y="3213008"/>
            <a:ext cx="152400" cy="28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64068" y="2230151"/>
            <a:ext cx="111985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25"/>
          <p:cNvSpPr txBox="1"/>
          <p:nvPr/>
        </p:nvSpPr>
        <p:spPr>
          <a:xfrm>
            <a:off x="-36512" y="2020198"/>
            <a:ext cx="129614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solidFill>
                  <a:srgbClr val="0070C0"/>
                </a:solidFill>
              </a:rPr>
              <a:t>execute</a:t>
            </a:r>
            <a:r>
              <a:rPr lang="en-US" sz="1200" dirty="0" smtClean="0">
                <a:solidFill>
                  <a:srgbClr val="0070C0"/>
                </a:solidFill>
              </a:rPr>
              <a:t>(“task-add”)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3153768" y="2480492"/>
            <a:ext cx="1494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28"/>
          <p:cNvSpPr txBox="1"/>
          <p:nvPr/>
        </p:nvSpPr>
        <p:spPr>
          <a:xfrm>
            <a:off x="3707904" y="4077072"/>
            <a:ext cx="9361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dirty="0" smtClean="0">
                <a:solidFill>
                  <a:srgbClr val="0070C0"/>
                </a:solidFill>
              </a:rPr>
              <a:t>execute </a:t>
            </a:r>
            <a:r>
              <a:rPr lang="en-US" sz="1600" dirty="0" smtClean="0">
                <a:solidFill>
                  <a:srgbClr val="0070C0"/>
                </a:solidFill>
              </a:rPr>
              <a:t>()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181160" y="3643064"/>
            <a:ext cx="2250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</p:cNvCxnSpPr>
          <p:nvPr/>
        </p:nvCxnSpPr>
        <p:spPr>
          <a:xfrm>
            <a:off x="1403648" y="3789040"/>
            <a:ext cx="1620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25967" y="580526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006728" y="435396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61" name="TextBox 78"/>
          <p:cNvSpPr txBox="1"/>
          <p:nvPr/>
        </p:nvSpPr>
        <p:spPr>
          <a:xfrm>
            <a:off x="7403905" y="4293096"/>
            <a:ext cx="84050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0070C0"/>
                </a:solidFill>
              </a:rPr>
              <a:t>addTask()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62" name="TextBox 79"/>
          <p:cNvSpPr txBox="1"/>
          <p:nvPr/>
        </p:nvSpPr>
        <p:spPr>
          <a:xfrm>
            <a:off x="1763688" y="1916832"/>
            <a:ext cx="10081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70C0"/>
                </a:solidFill>
              </a:rPr>
              <a:t>parseCommand</a:t>
            </a:r>
            <a:r>
              <a:rPr lang="en-US" sz="1200" dirty="0" smtClean="0">
                <a:solidFill>
                  <a:srgbClr val="0070C0"/>
                </a:solidFill>
              </a:rPr>
              <a:t>(“task-add”)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3" name="TextBox 81"/>
          <p:cNvSpPr txBox="1"/>
          <p:nvPr/>
        </p:nvSpPr>
        <p:spPr>
          <a:xfrm>
            <a:off x="3950784" y="5405340"/>
            <a:ext cx="6212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64" name="TextBox 82"/>
          <p:cNvSpPr txBox="1"/>
          <p:nvPr/>
        </p:nvSpPr>
        <p:spPr>
          <a:xfrm>
            <a:off x="390238" y="5560165"/>
            <a:ext cx="5813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68" name="TextBox 92"/>
          <p:cNvSpPr txBox="1"/>
          <p:nvPr/>
        </p:nvSpPr>
        <p:spPr>
          <a:xfrm>
            <a:off x="2051720" y="3501008"/>
            <a:ext cx="2203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0070C0"/>
                </a:solidFill>
              </a:rPr>
              <a:t>ta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24328" y="3823013"/>
            <a:ext cx="153219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/>
          <p:cNvCxnSpPr>
            <a:cxnSpLocks/>
          </p:cNvCxnSpPr>
          <p:nvPr/>
        </p:nvCxnSpPr>
        <p:spPr>
          <a:xfrm>
            <a:off x="8470688" y="4245974"/>
            <a:ext cx="0" cy="8382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/>
          <p:cNvSpPr/>
          <p:nvPr/>
        </p:nvSpPr>
        <p:spPr>
          <a:xfrm>
            <a:off x="8367766" y="4550775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72" name="Straight Arrow Connector 71"/>
          <p:cNvCxnSpPr>
            <a:cxnSpLocks/>
          </p:cNvCxnSpPr>
          <p:nvPr/>
        </p:nvCxnSpPr>
        <p:spPr>
          <a:xfrm>
            <a:off x="7176617" y="4568012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516216" y="2852936"/>
            <a:ext cx="1231216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ta:TaskAdd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="" xmlns:a16="http://schemas.microsoft.com/office/drawing/2014/main" xmlns:lc="http://schemas.openxmlformats.org/drawingml/2006/lockedCanvas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436319" y="4365103"/>
            <a:ext cx="5580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453213" y="2332070"/>
            <a:ext cx="1584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436965" y="5650726"/>
            <a:ext cx="5580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="" xmlns:a16="http://schemas.microsoft.com/office/drawing/2014/main" xmlns:lc="http://schemas.openxmlformats.org/drawingml/2006/lockedCanvas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7164288" y="4894679"/>
            <a:ext cx="118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636916" y="2253265"/>
            <a:ext cx="180729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:TaskAddCommandParser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429004" y="2720948"/>
            <a:ext cx="152400" cy="936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35" name="TextBox 79"/>
          <p:cNvSpPr txBox="1"/>
          <p:nvPr/>
        </p:nvSpPr>
        <p:spPr>
          <a:xfrm>
            <a:off x="3351257" y="2236222"/>
            <a:ext cx="11487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0070C0"/>
                </a:solidFill>
              </a:rPr>
              <a:t>parse(“task-add”)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580112" y="3068959"/>
            <a:ext cx="9288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92"/>
          <p:cNvSpPr txBox="1"/>
          <p:nvPr/>
        </p:nvSpPr>
        <p:spPr>
          <a:xfrm>
            <a:off x="4202705" y="3356992"/>
            <a:ext cx="2203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0070C0"/>
                </a:solidFill>
              </a:rPr>
              <a:t>ta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38" name="Straight Connector 37"/>
          <p:cNvCxnSpPr>
            <a:cxnSpLocks/>
          </p:cNvCxnSpPr>
          <p:nvPr/>
        </p:nvCxnSpPr>
        <p:spPr>
          <a:xfrm>
            <a:off x="5508104" y="2708920"/>
            <a:ext cx="0" cy="108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272" y="3501008"/>
            <a:ext cx="145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92"/>
          <p:cNvSpPr txBox="1"/>
          <p:nvPr/>
        </p:nvSpPr>
        <p:spPr>
          <a:xfrm>
            <a:off x="6079849" y="3212976"/>
            <a:ext cx="2203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0070C0"/>
                </a:solidFill>
              </a:rPr>
              <a:t>ta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32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 YX</dc:creator>
  <cp:lastModifiedBy>Chan YX</cp:lastModifiedBy>
  <cp:revision>9</cp:revision>
  <dcterms:created xsi:type="dcterms:W3CDTF">2018-03-12T12:48:08Z</dcterms:created>
  <dcterms:modified xsi:type="dcterms:W3CDTF">2018-04-01T16:04:19Z</dcterms:modified>
</cp:coreProperties>
</file>