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4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F6BF-3986-48D8-86F9-857EFF229DCD}" type="datetimeFigureOut">
              <a:rPr lang="en-SG" smtClean="0"/>
              <a:pPr/>
              <a:t>2/4/2018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7A7E1-70CE-4D14-961B-D435AAFD4893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5"/>
          <p:cNvSpPr/>
          <p:nvPr/>
        </p:nvSpPr>
        <p:spPr>
          <a:xfrm>
            <a:off x="513922" y="1124744"/>
            <a:ext cx="8594582" cy="504056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28113" y="151209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1355927" y="1891816"/>
            <a:ext cx="0" cy="414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6" name="Rectangle 45"/>
          <p:cNvSpPr/>
          <p:nvPr/>
        </p:nvSpPr>
        <p:spPr>
          <a:xfrm>
            <a:off x="1283919" y="2226462"/>
            <a:ext cx="152400" cy="3600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47" name="Rectangle 46"/>
          <p:cNvSpPr/>
          <p:nvPr/>
        </p:nvSpPr>
        <p:spPr>
          <a:xfrm>
            <a:off x="2560712" y="1360461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>
            <a:cxnSpLocks/>
          </p:cNvCxnSpPr>
          <p:nvPr/>
        </p:nvCxnSpPr>
        <p:spPr>
          <a:xfrm>
            <a:off x="3097167" y="1845056"/>
            <a:ext cx="0" cy="2088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3025160" y="2303249"/>
            <a:ext cx="154408" cy="147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0" name="Straight Connector 49"/>
          <p:cNvCxnSpPr>
            <a:cxnSpLocks/>
            <a:stCxn id="51" idx="0"/>
          </p:cNvCxnSpPr>
          <p:nvPr/>
        </p:nvCxnSpPr>
        <p:spPr>
          <a:xfrm flipH="1">
            <a:off x="7059636" y="3213008"/>
            <a:ext cx="36836" cy="26445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Rectangle 50"/>
          <p:cNvSpPr/>
          <p:nvPr/>
        </p:nvSpPr>
        <p:spPr>
          <a:xfrm>
            <a:off x="7020272" y="3213008"/>
            <a:ext cx="152400" cy="28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64068" y="2230151"/>
            <a:ext cx="111985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/>
          <p:cNvSpPr txBox="1"/>
          <p:nvPr/>
        </p:nvSpPr>
        <p:spPr>
          <a:xfrm>
            <a:off x="-72008" y="2020198"/>
            <a:ext cx="140364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dirty="0">
                <a:solidFill>
                  <a:srgbClr val="0070C0"/>
                </a:solidFill>
              </a:rPr>
              <a:t>execute</a:t>
            </a:r>
            <a:r>
              <a:rPr lang="en-US" sz="1100" dirty="0" smtClean="0">
                <a:solidFill>
                  <a:srgbClr val="0070C0"/>
                </a:solidFill>
              </a:rPr>
              <a:t>(“task-delete”)</a:t>
            </a:r>
            <a:endParaRPr lang="en-US" sz="11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3153768" y="2480492"/>
            <a:ext cx="149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8"/>
          <p:cNvSpPr txBox="1"/>
          <p:nvPr/>
        </p:nvSpPr>
        <p:spPr>
          <a:xfrm>
            <a:off x="3707904" y="4077072"/>
            <a:ext cx="9361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600" dirty="0" smtClean="0">
                <a:solidFill>
                  <a:srgbClr val="0070C0"/>
                </a:solidFill>
              </a:rPr>
              <a:t>execute </a:t>
            </a:r>
            <a:r>
              <a:rPr lang="en-US" sz="1600" dirty="0" smtClean="0">
                <a:solidFill>
                  <a:srgbClr val="0070C0"/>
                </a:solidFill>
              </a:rPr>
              <a:t>()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181160" y="3643064"/>
            <a:ext cx="225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1403648" y="3789040"/>
            <a:ext cx="162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25967" y="580526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006728" y="4353963"/>
            <a:ext cx="161322" cy="13072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61" name="TextBox 78"/>
          <p:cNvSpPr txBox="1"/>
          <p:nvPr/>
        </p:nvSpPr>
        <p:spPr>
          <a:xfrm>
            <a:off x="7236296" y="4293096"/>
            <a:ext cx="11285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deleteTask()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2" name="TextBox 79"/>
          <p:cNvSpPr txBox="1"/>
          <p:nvPr/>
        </p:nvSpPr>
        <p:spPr>
          <a:xfrm>
            <a:off x="1763688" y="1916832"/>
            <a:ext cx="10081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70C0"/>
                </a:solidFill>
              </a:rPr>
              <a:t>parseCommand</a:t>
            </a:r>
            <a:r>
              <a:rPr lang="en-US" sz="1200" dirty="0" smtClean="0">
                <a:solidFill>
                  <a:srgbClr val="0070C0"/>
                </a:solidFill>
              </a:rPr>
              <a:t>(“task-delete”)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3950784" y="5405340"/>
            <a:ext cx="621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4" name="TextBox 82"/>
          <p:cNvSpPr txBox="1"/>
          <p:nvPr/>
        </p:nvSpPr>
        <p:spPr>
          <a:xfrm>
            <a:off x="390238" y="5560165"/>
            <a:ext cx="5813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</a:rPr>
              <a:t>result</a:t>
            </a:r>
          </a:p>
        </p:txBody>
      </p:sp>
      <p:sp>
        <p:nvSpPr>
          <p:cNvPr id="68" name="TextBox 92"/>
          <p:cNvSpPr txBox="1"/>
          <p:nvPr/>
        </p:nvSpPr>
        <p:spPr>
          <a:xfrm>
            <a:off x="2051720" y="3501008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td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24328" y="3823013"/>
            <a:ext cx="153219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0" name="Straight Connector 69"/>
          <p:cNvCxnSpPr>
            <a:cxnSpLocks/>
          </p:cNvCxnSpPr>
          <p:nvPr/>
        </p:nvCxnSpPr>
        <p:spPr>
          <a:xfrm>
            <a:off x="8470688" y="4245974"/>
            <a:ext cx="0" cy="83820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70"/>
          <p:cNvSpPr/>
          <p:nvPr/>
        </p:nvSpPr>
        <p:spPr>
          <a:xfrm>
            <a:off x="8367766" y="4550775"/>
            <a:ext cx="217409" cy="351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cxnSp>
        <p:nvCxnSpPr>
          <p:cNvPr id="72" name="Straight Arrow Connector 71"/>
          <p:cNvCxnSpPr>
            <a:cxnSpLocks/>
          </p:cNvCxnSpPr>
          <p:nvPr/>
        </p:nvCxnSpPr>
        <p:spPr>
          <a:xfrm>
            <a:off x="7176617" y="4568012"/>
            <a:ext cx="121034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516216" y="2852936"/>
            <a:ext cx="136815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td:TaskDeleteCommand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xmlns:lc="http://schemas.openxmlformats.org/drawingml/2006/lockedCanvas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1436319" y="4365103"/>
            <a:ext cx="5580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1453213" y="2332070"/>
            <a:ext cx="15840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1436965" y="5650726"/>
            <a:ext cx="5580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xmlns:lc="http://schemas.openxmlformats.org/drawingml/2006/lockedCanvas" id="{854D9FBB-2B36-4DC9-8B58-F7F177A8E586}"/>
              </a:ext>
            </a:extLst>
          </p:cNvPr>
          <p:cNvCxnSpPr>
            <a:cxnSpLocks/>
          </p:cNvCxnSpPr>
          <p:nvPr/>
        </p:nvCxnSpPr>
        <p:spPr>
          <a:xfrm>
            <a:off x="7164288" y="4894679"/>
            <a:ext cx="118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636916" y="2253265"/>
            <a:ext cx="202331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:TaskDeleteCommandParser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29004" y="2720948"/>
            <a:ext cx="152400" cy="93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 sz="1400"/>
          </a:p>
        </p:txBody>
      </p:sp>
      <p:sp>
        <p:nvSpPr>
          <p:cNvPr id="35" name="TextBox 79"/>
          <p:cNvSpPr txBox="1"/>
          <p:nvPr/>
        </p:nvSpPr>
        <p:spPr>
          <a:xfrm>
            <a:off x="3275856" y="2236222"/>
            <a:ext cx="13647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rgbClr val="0070C0"/>
                </a:solidFill>
              </a:rPr>
              <a:t>parse(“task-delete”)</a:t>
            </a:r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580112" y="3068959"/>
            <a:ext cx="92880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2"/>
          <p:cNvSpPr txBox="1"/>
          <p:nvPr/>
        </p:nvSpPr>
        <p:spPr>
          <a:xfrm>
            <a:off x="4202705" y="3356992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td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5508104" y="2708920"/>
            <a:ext cx="0" cy="10800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62272" y="3501008"/>
            <a:ext cx="145800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92"/>
          <p:cNvSpPr txBox="1"/>
          <p:nvPr/>
        </p:nvSpPr>
        <p:spPr>
          <a:xfrm>
            <a:off x="6079849" y="3212976"/>
            <a:ext cx="2203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rgbClr val="0070C0"/>
                </a:solidFill>
              </a:rPr>
              <a:t>td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Chan YX</dc:creator>
  <cp:lastModifiedBy>Chan YX</cp:lastModifiedBy>
  <cp:revision>11</cp:revision>
  <dcterms:created xsi:type="dcterms:W3CDTF">2018-03-12T12:48:08Z</dcterms:created>
  <dcterms:modified xsi:type="dcterms:W3CDTF">2018-04-01T16:04:30Z</dcterms:modified>
</cp:coreProperties>
</file>