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4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549418" y="1124744"/>
            <a:ext cx="8594582" cy="50405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8113" y="151209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355927" y="1891816"/>
            <a:ext cx="0" cy="41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283919" y="2226462"/>
            <a:ext cx="152400" cy="36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2560712" y="136046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3097167" y="1845056"/>
            <a:ext cx="0" cy="208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025160" y="2303249"/>
            <a:ext cx="154408" cy="147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7059636" y="3213008"/>
            <a:ext cx="36836" cy="26445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020272" y="3213008"/>
            <a:ext cx="152400" cy="28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64068" y="2230151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35496" y="2020198"/>
            <a:ext cx="12241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</a:t>
            </a:r>
            <a:r>
              <a:rPr lang="en-US" sz="1100" dirty="0" smtClean="0">
                <a:solidFill>
                  <a:srgbClr val="0070C0"/>
                </a:solidFill>
              </a:rPr>
              <a:t>task-find”)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3153768" y="2480492"/>
            <a:ext cx="149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707904" y="4077072"/>
            <a:ext cx="936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smtClean="0">
                <a:solidFill>
                  <a:srgbClr val="0070C0"/>
                </a:solidFill>
              </a:rPr>
              <a:t>execute 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181160" y="3643064"/>
            <a:ext cx="225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403648" y="3789040"/>
            <a:ext cx="162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25967" y="580526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006728" y="435396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2" name="TextBox 79"/>
          <p:cNvSpPr txBox="1"/>
          <p:nvPr/>
        </p:nvSpPr>
        <p:spPr>
          <a:xfrm>
            <a:off x="1763688" y="1916832"/>
            <a:ext cx="10081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parseCommand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smtClean="0">
                <a:solidFill>
                  <a:srgbClr val="0070C0"/>
                </a:solidFill>
              </a:rPr>
              <a:t>task-find”)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3950784" y="5405340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390238" y="5560165"/>
            <a:ext cx="5813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2051720" y="3501008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tf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24328" y="3789053"/>
            <a:ext cx="153219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8633977" y="4245973"/>
            <a:ext cx="0" cy="100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8531055" y="4661701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7176616" y="4653136"/>
            <a:ext cx="1368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516216" y="2852936"/>
            <a:ext cx="115212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tf:TaskFindCommand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lc="http://schemas.openxmlformats.org/drawingml/2006/lockedCanvas"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436319" y="4365103"/>
            <a:ext cx="558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53213" y="2332070"/>
            <a:ext cx="158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lc="http://schemas.openxmlformats.org/drawingml/2006/lockedCanvas"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36965" y="5650726"/>
            <a:ext cx="55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164288" y="5013176"/>
            <a:ext cx="136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6916" y="2253265"/>
            <a:ext cx="18793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TaskFindCommandParser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29004" y="2720948"/>
            <a:ext cx="152400" cy="93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5" name="TextBox 79"/>
          <p:cNvSpPr txBox="1"/>
          <p:nvPr/>
        </p:nvSpPr>
        <p:spPr>
          <a:xfrm>
            <a:off x="3275857" y="2236222"/>
            <a:ext cx="1152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parse(“</a:t>
            </a:r>
            <a:r>
              <a:rPr lang="en-US" sz="1200" dirty="0" smtClean="0">
                <a:solidFill>
                  <a:srgbClr val="0070C0"/>
                </a:solidFill>
              </a:rPr>
              <a:t>task-find”)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580112" y="3068959"/>
            <a:ext cx="928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2"/>
          <p:cNvSpPr txBox="1"/>
          <p:nvPr/>
        </p:nvSpPr>
        <p:spPr>
          <a:xfrm>
            <a:off x="4202705" y="3356992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tf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5508104" y="2708920"/>
            <a:ext cx="0" cy="10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272" y="3501008"/>
            <a:ext cx="145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92"/>
          <p:cNvSpPr txBox="1"/>
          <p:nvPr/>
        </p:nvSpPr>
        <p:spPr>
          <a:xfrm>
            <a:off x="6079849" y="3212976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tf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1" name="TextBox 78"/>
          <p:cNvSpPr txBox="1"/>
          <p:nvPr/>
        </p:nvSpPr>
        <p:spPr>
          <a:xfrm>
            <a:off x="7236296" y="4283804"/>
            <a:ext cx="14401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smtClean="0">
                <a:solidFill>
                  <a:srgbClr val="0070C0"/>
                </a:solidFill>
              </a:rPr>
              <a:t>updateFilteredTaskList</a:t>
            </a:r>
          </a:p>
          <a:p>
            <a:r>
              <a:rPr lang="en-SG" sz="1200" dirty="0" smtClean="0">
                <a:solidFill>
                  <a:srgbClr val="0070C0"/>
                </a:solidFill>
              </a:rPr>
              <a:t>(predicate)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13</cp:revision>
  <dcterms:created xsi:type="dcterms:W3CDTF">2018-03-12T12:48:08Z</dcterms:created>
  <dcterms:modified xsi:type="dcterms:W3CDTF">2018-04-01T16:32:29Z</dcterms:modified>
</cp:coreProperties>
</file>