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72008" y="2020198"/>
            <a:ext cx="14036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</a:t>
            </a:r>
            <a:r>
              <a:rPr lang="en-US" sz="1100" dirty="0" smtClean="0">
                <a:solidFill>
                  <a:srgbClr val="0070C0"/>
                </a:solidFill>
              </a:rPr>
              <a:t>task-delete”)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236296" y="4293096"/>
            <a:ext cx="11285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delete</a:t>
            </a:r>
            <a:r>
              <a:rPr lang="en-US" sz="1600" dirty="0" smtClean="0">
                <a:solidFill>
                  <a:srgbClr val="0070C0"/>
                </a:solidFill>
              </a:rPr>
              <a:t>Task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smtClean="0">
                <a:solidFill>
                  <a:srgbClr val="0070C0"/>
                </a:solidFill>
              </a:rPr>
              <a:t>task-delete”)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3681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td:TaskDeleteCommand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20233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smtClean="0">
                <a:solidFill>
                  <a:schemeClr val="bg1"/>
                </a:solidFill>
              </a:rPr>
              <a:t>TaskDeleteCommandParser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275856" y="2236222"/>
            <a:ext cx="1364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</a:t>
            </a:r>
            <a:r>
              <a:rPr lang="en-US" sz="1200" dirty="0" smtClean="0">
                <a:solidFill>
                  <a:srgbClr val="0070C0"/>
                </a:solidFill>
              </a:rPr>
              <a:t>task-delete”)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ta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9</cp:revision>
  <dcterms:created xsi:type="dcterms:W3CDTF">2018-03-12T12:48:08Z</dcterms:created>
  <dcterms:modified xsi:type="dcterms:W3CDTF">2018-04-01T12:59:23Z</dcterms:modified>
</cp:coreProperties>
</file>