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5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5"/>
          <p:cNvSpPr/>
          <p:nvPr/>
        </p:nvSpPr>
        <p:spPr>
          <a:xfrm>
            <a:off x="765442" y="1196752"/>
            <a:ext cx="755097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60161" y="151209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1787975" y="1875769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1715967" y="2226463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47" name="Rectangle 46"/>
          <p:cNvSpPr/>
          <p:nvPr/>
        </p:nvSpPr>
        <p:spPr>
          <a:xfrm>
            <a:off x="3614204" y="1391174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4227603" y="1875769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155596" y="2333962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0" name="Straight Connector 49"/>
          <p:cNvCxnSpPr>
            <a:cxnSpLocks/>
            <a:stCxn id="51" idx="0"/>
          </p:cNvCxnSpPr>
          <p:nvPr/>
        </p:nvCxnSpPr>
        <p:spPr>
          <a:xfrm flipH="1">
            <a:off x="5742262" y="2581785"/>
            <a:ext cx="36836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5702898" y="258178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96116" y="223015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/>
          <p:cNvSpPr txBox="1"/>
          <p:nvPr/>
        </p:nvSpPr>
        <p:spPr>
          <a:xfrm>
            <a:off x="87214" y="1958752"/>
            <a:ext cx="160446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sz="1400" dirty="0" smtClean="0">
                <a:solidFill>
                  <a:srgbClr val="0070C0"/>
                </a:solidFill>
              </a:rPr>
              <a:t>task-sort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4312988" y="2480492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8"/>
          <p:cNvSpPr txBox="1"/>
          <p:nvPr/>
        </p:nvSpPr>
        <p:spPr>
          <a:xfrm>
            <a:off x="3420437" y="3452223"/>
            <a:ext cx="10710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286124" y="2846384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1868367" y="3101752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58015" y="5159152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703504" y="3699465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61" name="TextBox 78"/>
          <p:cNvSpPr txBox="1"/>
          <p:nvPr/>
        </p:nvSpPr>
        <p:spPr>
          <a:xfrm>
            <a:off x="5940152" y="3717032"/>
            <a:ext cx="12961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70C0"/>
                </a:solidFill>
              </a:rPr>
              <a:t>sortTasksByPriority()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2" name="TextBox 79"/>
          <p:cNvSpPr txBox="1"/>
          <p:nvPr/>
        </p:nvSpPr>
        <p:spPr>
          <a:xfrm>
            <a:off x="1990197" y="2060848"/>
            <a:ext cx="21497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70C0"/>
                </a:solidFill>
              </a:rPr>
              <a:t>parseCommand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sz="1400" dirty="0" smtClean="0">
                <a:solidFill>
                  <a:srgbClr val="0070C0"/>
                </a:solidFill>
              </a:rPr>
              <a:t>task-sort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3" name="TextBox 81"/>
          <p:cNvSpPr txBox="1"/>
          <p:nvPr/>
        </p:nvSpPr>
        <p:spPr>
          <a:xfrm>
            <a:off x="3449771" y="4759228"/>
            <a:ext cx="6212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64" name="TextBox 82"/>
          <p:cNvSpPr txBox="1"/>
          <p:nvPr/>
        </p:nvSpPr>
        <p:spPr>
          <a:xfrm>
            <a:off x="822286" y="4914053"/>
            <a:ext cx="762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68" name="TextBox 92"/>
          <p:cNvSpPr txBox="1"/>
          <p:nvPr/>
        </p:nvSpPr>
        <p:spPr>
          <a:xfrm>
            <a:off x="2901808" y="2873945"/>
            <a:ext cx="2203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70C0"/>
                </a:solidFill>
              </a:rPr>
              <a:t>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08584" y="3198497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7239472" y="3621458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/>
          <p:cNvSpPr/>
          <p:nvPr/>
        </p:nvSpPr>
        <p:spPr>
          <a:xfrm>
            <a:off x="7136550" y="3926259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5868143" y="3943496"/>
            <a:ext cx="1278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212992" y="222842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ts:TaskSort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xmlns:lc="http://schemas.openxmlformats.org/drawingml/2006/lockedCanvas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868367" y="3699466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871952" y="2332070"/>
            <a:ext cx="22752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869014" y="5004614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868144" y="4270163"/>
            <a:ext cx="126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92"/>
          <p:cNvSpPr txBox="1"/>
          <p:nvPr/>
        </p:nvSpPr>
        <p:spPr>
          <a:xfrm>
            <a:off x="4716016" y="2564904"/>
            <a:ext cx="2203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70C0"/>
                </a:solidFill>
              </a:rPr>
              <a:t>ts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 YX</dc:creator>
  <cp:lastModifiedBy>Chan YX</cp:lastModifiedBy>
  <cp:revision>6</cp:revision>
  <dcterms:created xsi:type="dcterms:W3CDTF">2018-03-12T12:48:08Z</dcterms:created>
  <dcterms:modified xsi:type="dcterms:W3CDTF">2018-04-01T08:00:56Z</dcterms:modified>
</cp:coreProperties>
</file>