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B4D0-2397-4DDF-90A3-D8393C4A3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74F8F-4FDE-46E2-BE31-6F60F7944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AED9-F65F-4B15-BB5C-4B862B00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045E-0A5C-4ADA-93D1-2A406FDABCC3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A570-7C7A-4E17-BCC2-D9240021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107B8-9D65-440D-A699-C5E324C8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2AC-7E0C-4C25-BC47-2D5757E429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7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C5D8-DB26-434F-926D-F689E7BB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C1545-8FF3-4DF2-A6C3-980591804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97E4-B7B7-4C19-89E3-ADCFA431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045E-0A5C-4ADA-93D1-2A406FDABCC3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80CD0-A17A-47FE-9EA7-FC07229F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A0225-AD96-43DF-A258-7E29F316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2AC-7E0C-4C25-BC47-2D5757E429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866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DAE34-1973-404A-918F-E7C476753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D4B89-E632-4342-8A5D-8631070CB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82F8A-DEA5-4319-A1A2-4DD05B22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045E-0A5C-4ADA-93D1-2A406FDABCC3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D7D02-E73B-42B1-9AC2-ECB3428A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08AE7-0D21-4CE5-8927-ADAEC220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2AC-7E0C-4C25-BC47-2D5757E429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597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A550-DF3D-45B6-853A-BF0BF962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E499-D9BC-4191-8B66-1C329D176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9C7AB-B661-4361-9CA2-D3E4766A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045E-0A5C-4ADA-93D1-2A406FDABCC3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2CC03-7494-4B33-AC1E-4AE5D9BD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1E4F-0375-46B9-8094-8E9BCC56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2AC-7E0C-4C25-BC47-2D5757E429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225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5A0A-6CF9-4E8A-9914-E78A85A5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A1357-F6E9-4E2D-8B0D-A26AA1049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831D-5AD1-4678-9732-0316AFCF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045E-0A5C-4ADA-93D1-2A406FDABCC3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E9A6-BE15-44BE-BD59-7BDB03A7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1E984-B4AA-4068-83A1-36C101D3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2AC-7E0C-4C25-BC47-2D5757E429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71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D652-5AD3-4EBD-BE8B-5BF4AE18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8183-5411-4D9A-844B-18F1B2250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F4F23-B94D-48FE-BF85-0ABF9B9A4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C6E7F-7371-4B42-8C4D-2E2AA54E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045E-0A5C-4ADA-93D1-2A406FDABCC3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E3B9D-A1EB-4FE1-A874-3164E66B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53422-DDD3-408A-9999-15C1255B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2AC-7E0C-4C25-BC47-2D5757E429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211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4EC4-BB7B-4FB5-B494-1CB98862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BC90C-161C-43CA-A6DF-8CFF2ECAE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E48A-43BC-47AB-BE8E-9A01E4840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3C2B9-A537-4336-8850-C995D51D8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D7E68-B8A7-446E-82FC-BA747074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5D237-A1D7-4019-9682-CE0B3203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045E-0A5C-4ADA-93D1-2A406FDABCC3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4DF19-122A-4894-8612-8D3E0EB4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F4DBE-3AB2-43EB-9303-233BCB12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2AC-7E0C-4C25-BC47-2D5757E429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493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9C6E-4E4F-4C89-BA88-E20268C9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3E651-0F38-4991-BAEB-6C1FDED3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045E-0A5C-4ADA-93D1-2A406FDABCC3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D5DE7-23DE-446F-801E-0C68E7F2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E66C2-5231-4B8A-B317-EB81FF36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2AC-7E0C-4C25-BC47-2D5757E429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190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FF2CC-F76C-4BD8-8E9A-0274C2E4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045E-0A5C-4ADA-93D1-2A406FDABCC3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278FD-0A09-4B4F-81A0-1FD4A774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1285D-75D2-426E-A84D-135D591B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2AC-7E0C-4C25-BC47-2D5757E429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17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2E3D-C3C0-46FD-82D4-8BFB5715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80BC3-8384-4542-8B82-A962D9FB4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3029B-AEA5-4E85-80DD-8ECEF64CA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606D4-BDE0-46C7-BEFD-2B330694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045E-0A5C-4ADA-93D1-2A406FDABCC3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3A8D8-58DC-40F2-915E-33F34CDC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BAD25-F237-4721-8E88-F2F6778F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2AC-7E0C-4C25-BC47-2D5757E429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459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1FF2-6491-48EB-AB3D-8B7029883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24FB2-C0B1-4271-8D90-F8B378ED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0955E-FF58-4283-BFD7-549676A6C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40080-F342-4E3E-9BC5-3A7D5598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045E-0A5C-4ADA-93D1-2A406FDABCC3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971F9-A5BD-484D-95D5-A0D6A8E5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9BE1C-5C30-4BDA-813E-0D5049E0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22AC-7E0C-4C25-BC47-2D5757E429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146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503276-F166-4116-952E-B28B23E7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0AD6-62BF-4524-B760-1908A06A3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DC3FA-678D-4873-A885-FC1686773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5045E-0A5C-4ADA-93D1-2A406FDABCC3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D16B8-5591-4C20-857C-9885D9365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656C5-DCD2-4853-A829-2DB7DCA4A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022AC-7E0C-4C25-BC47-2D5757E429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06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2590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3619949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8402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3306496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4713583" y="1426448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3200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2627086" y="4777356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8500873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4779419" y="3554996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Catalogue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8886894" y="4495801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1922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2883039" y="3429001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3018291" y="3604525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3853313" y="3930291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2417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3805834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6121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89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572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2717277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4698215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3762497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4710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4710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4125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4125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6211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8751643" y="3980476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8440386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7590328" y="2913533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4698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4488741" y="2540510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4993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2819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3495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3297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6591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6955725" y="2327961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7895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4417972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6598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5441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5445965" y="2540512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5450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5454423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5824741" y="3087572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6975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7656005" y="1617213"/>
            <a:ext cx="1551232" cy="1011848"/>
          </a:xfrm>
          <a:prstGeom prst="foldedCorner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AddAccountCommand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BorrowCommand</a:t>
            </a:r>
            <a:r>
              <a:rPr lang="en-US" sz="1050" dirty="0">
                <a:solidFill>
                  <a:schemeClr val="bg1"/>
                </a:solidFill>
              </a:rPr>
              <a:t> etc.</a:t>
            </a:r>
          </a:p>
        </p:txBody>
      </p:sp>
      <p:sp>
        <p:nvSpPr>
          <p:cNvPr id="59" name="Rectangle 62"/>
          <p:cNvSpPr/>
          <p:nvPr/>
        </p:nvSpPr>
        <p:spPr>
          <a:xfrm>
            <a:off x="3858222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UndoRedo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4237569" y="3405550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4248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Khang Tai</dc:creator>
  <cp:lastModifiedBy>Le Khang Tai</cp:lastModifiedBy>
  <cp:revision>1</cp:revision>
  <dcterms:created xsi:type="dcterms:W3CDTF">2018-04-14T13:49:33Z</dcterms:created>
  <dcterms:modified xsi:type="dcterms:W3CDTF">2018-04-14T13:50:09Z</dcterms:modified>
</cp:coreProperties>
</file>