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368-E40C-4FC1-990E-4F035E7F5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15FD7-5FD8-4F44-B7D3-76DA5840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F7FE-D8F6-46E7-835F-295B679B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B583-4DBE-4349-922F-248E63EE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731B-8341-4809-8C46-CFB5F31F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4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62CC-1ED5-4748-8181-6189C6D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A3D5F-E918-41FA-8D29-131A198C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2799-F0E5-42F5-BD1C-0CEFAAB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751B-A695-4E83-9F85-2A2C2FB3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4B6F-9409-4A57-8D45-611067D2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365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C9828-397D-422E-88E0-38DDACE79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7D982-7E3B-423F-9B2C-A53FE35E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9361-C62D-40B2-9FD5-5E1A49CB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8DB6-4B56-4EBF-820F-FC261E08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9FF-F402-4AE0-B922-ABE4E8DD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E493-0D20-4AE7-82F2-9F407AA4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C9C3-5F81-4116-8807-2E8FAAA0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245C-BC38-4F04-9371-AFC544C0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4CA2-DE07-4F72-870E-5D70EC2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3735-CF7F-444B-B879-A39EBEC1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5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B133-5D92-432A-BC23-173D01E1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8957-2094-4F3D-ACE1-DACFEBB90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BA32-37EA-41D3-A9AC-8D71797C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A54F-7226-4381-8AAA-5341659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9E6B-A234-4FD0-AD63-BFD4D0B0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7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240F-8289-40CC-BE62-D3BAD3E4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726F-EE33-42D6-8051-B1AF451A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44EC-6B1F-47E3-B0A4-625378EC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EAE0-AA4B-418A-97C5-B5D84462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3598-5E26-4AA4-8470-7BA59215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C6C0-1CE6-4CF8-92F6-DA46408E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982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895D-D1F3-4BF6-B885-CBD6E362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37924-0048-458E-8EE9-07B1EB83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05CC-2E3A-4353-B49B-9E7DB4C8D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A1EA-8144-4479-8F2E-DF17C45A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AA6C6-2159-4979-BF3B-4F499C8FD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352EA-9ACE-42A3-A06B-93A33232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92A3E-5C61-4EF6-83E3-48815994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34876-C443-41CC-8B75-57C496C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81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2E6-6093-4C7C-B040-3EAEE619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8FA1D-2054-46E8-9834-A078EC12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37401-8AE3-4C8F-9663-ABA6E4C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FB9D9-6724-4CF6-841A-6124D335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828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5D0E7-7A97-4038-8712-0622F4E5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17FD5-6A08-4C28-BA0B-9E7F17A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2CFD4-6E30-4A6E-B26A-9D171577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33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9847-42BA-4D65-92C2-353CEE02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492B-A39F-4D15-A953-67049F0A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C17FA-71B0-42D5-ABD0-623C0A560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0CCD-3BDF-41C6-BC37-613CD543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A92D-45E5-462A-B179-1332ADB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FF94-7BE2-4CF2-8AFF-A461F61F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512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0686-2F72-4851-83A9-AE23B27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DD57C-4C90-45D6-AD53-1299A612E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8D06-FE2C-4A35-9410-8D8D375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F0EC9-C935-4517-BA0F-CED7AB39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4522-F138-4851-BA80-A81D518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A0FC-6B21-4F9E-AF98-809544CB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527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4B866-6362-4C51-89BE-2B7FC2E2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CC26-23FB-4245-B559-633A2FFB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76E5-626E-4E92-8A92-717BDD634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26E8-16C2-416C-B1D6-5F9649E75422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261A-2C6C-4815-B67E-B26B0F8BD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BF84-B9EA-4B20-9793-B459A8108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482A-22D0-40AA-8A00-C68C271143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590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619949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8402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06496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4713583" y="1426448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3200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627086" y="4777356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8500873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779419" y="3554996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Catalogue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8886894" y="4495801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922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2883039" y="342900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3018291" y="3604525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3853313" y="3930291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2417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3805834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6121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9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2717277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4698215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3762497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4710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4710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4125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4125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6211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8751643" y="39804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8440386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7590328" y="2913533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4698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4488741" y="2540510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4993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2819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3495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3297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6591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6955725" y="2327961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7895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4417972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6598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5441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5445965" y="2540512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5450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5454423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5824741" y="3087572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6975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7656005" y="1617213"/>
            <a:ext cx="1551232" cy="1011848"/>
          </a:xfrm>
          <a:prstGeom prst="foldedCorner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AddAccountCommand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BorrowCommand</a:t>
            </a:r>
            <a:r>
              <a:rPr lang="en-US" sz="1050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3858222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4237569" y="3405550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4248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Khang Tai</dc:creator>
  <cp:lastModifiedBy>Le Khang Tai</cp:lastModifiedBy>
  <cp:revision>1</cp:revision>
  <dcterms:created xsi:type="dcterms:W3CDTF">2018-04-14T13:55:45Z</dcterms:created>
  <dcterms:modified xsi:type="dcterms:W3CDTF">2018-04-14T13:56:06Z</dcterms:modified>
</cp:coreProperties>
</file>