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B108-2BAA-461B-A63F-8FD948C99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3CF85-C2E6-4130-BDE0-022AD787B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86F56-D122-4FC1-90E2-84C47FDF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6179-4657-4459-86FF-FDE11F27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7FDE-1CF9-4E04-8E0E-30EEFCA4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571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25BD-B962-4E39-8D6A-C161EF6E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BCBEE-F424-4383-9EE5-CA62FDF4D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5F31-9DF4-44FD-B2B3-7DC29573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5D5-43A1-4C64-A0BF-81E1CF0B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1C9A-31EA-453E-8FDB-2111FC78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97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ECB01-3FFD-4CB6-AF00-E2466639D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DA8E2-F3D5-427C-A538-A21376FD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738FE-0003-479F-B858-73CAEBE3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687F-4E17-4631-8924-96C19461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E8E0-D192-4C60-95A1-8E8733A7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115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0CE8-3C94-4379-8B1A-F5120C8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80470-967E-4C24-9EC8-BD28BC57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CB12-989F-4346-91BF-87BB65DD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AF7F-6D75-4B61-9DAC-68AF0479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D38B-45C7-4EFC-B1FD-30FA7953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44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BD5-7978-4323-BE55-1E69FDBE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80AC-975F-4C2C-8E31-D5EBB529B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414F-5705-4A2B-B0FA-71AB0584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778D5-3ED3-4374-A856-98D85998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4B35-45DF-4604-A550-1B32308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124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6C41-F584-4BA5-BB0A-DACAE45D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7445-E374-44B5-AF9A-492F394B8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4F26D-274C-49C1-9816-4CBC57C7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6F95-D817-4C76-9917-FF44E838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C1B10-5967-4F69-8F42-7714B2C7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BFE37-0090-4646-A512-6CB48134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5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CECB-9D4C-4811-8C6B-380B2FB0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A5514-5A82-4D09-B66E-ABAA6340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F4924-5AF3-49C6-9505-8926DFBF7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CB320-6266-4E50-A373-33B5AC12D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60DD6-E444-48C8-9CDE-AC7C5F218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11A0D-32F1-4FBD-AC42-279474D6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37E66-D3A7-4DD9-A3C1-7BF06F93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3010A-3E5D-44F6-B4D3-1911AD52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3B63-7C2F-48BE-B2AC-0A725EA7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097FF-F3DE-4DE2-8D4E-1C7D6650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83A4A-9AAE-496B-880A-8C1CA92A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D7D98-0322-4255-BE9E-B81EFF45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1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E19F3-1545-489B-B180-1CDE0151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B9020-D829-42DA-AC6F-4B9A8F27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BB0D0-BDDF-438E-BC94-B3DF5039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04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0239B-9D41-485B-A454-A25252AF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CBD4-34B4-46A5-90FA-7CCF52E7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DCB5-1219-46CA-BE55-43EB70BBF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2E53-4CB0-4914-B6CE-FD07C9FF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7D8E-4991-40B9-A602-7A903F41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02B90-D440-49DB-B052-DB463069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07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AB3F-F722-41F7-9414-F7CD856E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602FD-342B-4C29-9367-78E33DBEE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D7BA-E7DA-40B2-9E46-6FAAB71AB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38535-05D3-48A8-862A-C7468F60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2DAA-3726-4DBC-A9E0-01D0A242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D2AA1-CB6F-44E1-86D1-0A5D604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59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A2BF7-D2B6-4744-A1FB-35ADEEDE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B86A0-67D2-4B22-9EAD-40359B56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B1E46-6809-4F4D-B58F-446E6283A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E7D4-C6FA-462D-8EFC-CA4C002ED0A4}" type="datetimeFigureOut">
              <a:rPr lang="en-SG" smtClean="0"/>
              <a:t>14/4/2018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D78C-B916-4D54-B97F-02BFC4FDB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022D-00E8-4D4B-9C61-A8F91CB2F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0DC9C-588E-433F-A25E-848E002F5F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3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2297461" y="1985791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4188400" y="1573529"/>
            <a:ext cx="6487823" cy="290146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34202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cxnSpLocks/>
            <a:stCxn id="12" idx="1"/>
            <a:endCxn id="144" idx="1"/>
          </p:cNvCxnSpPr>
          <p:nvPr/>
        </p:nvCxnSpPr>
        <p:spPr>
          <a:xfrm rot="10800000" flipV="1">
            <a:off x="6028530" y="1999725"/>
            <a:ext cx="905673" cy="6688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6934201" y="2514601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7149477" y="2343853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7184969" y="217310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8884231" y="1858453"/>
            <a:ext cx="145912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8884228" y="2354989"/>
            <a:ext cx="1459127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8884229" y="3756373"/>
            <a:ext cx="1459125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cxnSpLocks/>
            <a:stCxn id="76" idx="3"/>
            <a:endCxn id="128" idx="3"/>
          </p:cNvCxnSpPr>
          <p:nvPr/>
        </p:nvCxnSpPr>
        <p:spPr>
          <a:xfrm>
            <a:off x="7706244" y="2769431"/>
            <a:ext cx="1177985" cy="116677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cxnSpLocks/>
            <a:stCxn id="76" idx="3"/>
            <a:endCxn id="113" idx="3"/>
          </p:cNvCxnSpPr>
          <p:nvPr/>
        </p:nvCxnSpPr>
        <p:spPr>
          <a:xfrm flipV="1">
            <a:off x="7706244" y="2534824"/>
            <a:ext cx="1177984" cy="23460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cxnSpLocks/>
            <a:stCxn id="76" idx="3"/>
            <a:endCxn id="107" idx="3"/>
          </p:cNvCxnSpPr>
          <p:nvPr/>
        </p:nvCxnSpPr>
        <p:spPr>
          <a:xfrm flipV="1">
            <a:off x="7706244" y="2038288"/>
            <a:ext cx="1177987" cy="73114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7658752" y="26911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4517524" y="2488770"/>
            <a:ext cx="1511005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4517524" y="2944349"/>
            <a:ext cx="1511006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cxnSpLocks/>
            <a:stCxn id="12" idx="1"/>
            <a:endCxn id="145" idx="1"/>
          </p:cNvCxnSpPr>
          <p:nvPr/>
        </p:nvCxnSpPr>
        <p:spPr>
          <a:xfrm rot="10800000" flipV="1">
            <a:off x="6028530" y="1999724"/>
            <a:ext cx="905672" cy="112445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4516218" y="3396704"/>
            <a:ext cx="1511006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cxnSpLocks/>
            <a:stCxn id="12" idx="1"/>
            <a:endCxn id="167" idx="1"/>
          </p:cNvCxnSpPr>
          <p:nvPr/>
        </p:nvCxnSpPr>
        <p:spPr>
          <a:xfrm rot="10800000" flipV="1">
            <a:off x="6027224" y="1999725"/>
            <a:ext cx="906978" cy="15768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6711187" y="191196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2527252" y="212050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2625851" y="35293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2876621" y="336082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2565364" y="291377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cxnSpLocks/>
            <a:stCxn id="2" idx="1"/>
            <a:endCxn id="25" idx="3"/>
          </p:cNvCxnSpPr>
          <p:nvPr/>
        </p:nvCxnSpPr>
        <p:spPr>
          <a:xfrm flipH="1">
            <a:off x="3609240" y="3024260"/>
            <a:ext cx="57916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1">
            <a:extLst>
              <a:ext uri="{FF2B5EF4-FFF2-40B4-BE49-F238E27FC236}">
                <a16:creationId xmlns:a16="http://schemas.microsoft.com/office/drawing/2014/main" id="{24DCC34C-C9CD-41C2-9028-0FE932EE7C93}"/>
              </a:ext>
            </a:extLst>
          </p:cNvPr>
          <p:cNvSpPr/>
          <p:nvPr/>
        </p:nvSpPr>
        <p:spPr>
          <a:xfrm flipH="1">
            <a:off x="8864622" y="2808267"/>
            <a:ext cx="1511006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BorrowCommand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EA83E290-5CA9-4E59-8954-1B2D7735D672}"/>
              </a:ext>
            </a:extLst>
          </p:cNvPr>
          <p:cNvSpPr/>
          <p:nvPr/>
        </p:nvSpPr>
        <p:spPr>
          <a:xfrm flipH="1">
            <a:off x="8858289" y="3289223"/>
            <a:ext cx="151100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AddAccountCommand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66" name="Elbow Connector 130">
            <a:extLst>
              <a:ext uri="{FF2B5EF4-FFF2-40B4-BE49-F238E27FC236}">
                <a16:creationId xmlns:a16="http://schemas.microsoft.com/office/drawing/2014/main" id="{8A80F78E-4A64-427B-8AB6-2D2D53D05BC6}"/>
              </a:ext>
            </a:extLst>
          </p:cNvPr>
          <p:cNvCxnSpPr>
            <a:cxnSpLocks/>
            <a:endCxn id="27" idx="3"/>
          </p:cNvCxnSpPr>
          <p:nvPr/>
        </p:nvCxnSpPr>
        <p:spPr>
          <a:xfrm>
            <a:off x="8226881" y="2769431"/>
            <a:ext cx="637741" cy="21867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30">
            <a:extLst>
              <a:ext uri="{FF2B5EF4-FFF2-40B4-BE49-F238E27FC236}">
                <a16:creationId xmlns:a16="http://schemas.microsoft.com/office/drawing/2014/main" id="{1129169A-2B6C-45B0-B46D-77AB34924BF7}"/>
              </a:ext>
            </a:extLst>
          </p:cNvPr>
          <p:cNvCxnSpPr>
            <a:cxnSpLocks/>
          </p:cNvCxnSpPr>
          <p:nvPr/>
        </p:nvCxnSpPr>
        <p:spPr>
          <a:xfrm>
            <a:off x="8295236" y="3243484"/>
            <a:ext cx="574088" cy="2294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4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Mangal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Khang Tai</dc:creator>
  <cp:lastModifiedBy>Le Khang Tai</cp:lastModifiedBy>
  <cp:revision>1</cp:revision>
  <dcterms:created xsi:type="dcterms:W3CDTF">2018-04-14T14:16:07Z</dcterms:created>
  <dcterms:modified xsi:type="dcterms:W3CDTF">2018-04-14T14:37:36Z</dcterms:modified>
</cp:coreProperties>
</file>