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4/13/18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62D7232-C038-4F99-B0CD-52D6EB0B74FF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112040" y="608040"/>
            <a:ext cx="1093320" cy="346320"/>
          </a:xfrm>
          <a:prstGeom prst="rect">
            <a:avLst/>
          </a:prstGeom>
          <a:solidFill>
            <a:srgbClr val="00b050"/>
          </a:solidFill>
          <a:ln w="19080"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:UI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Line 2"/>
          <p:cNvSpPr/>
          <p:nvPr/>
        </p:nvSpPr>
        <p:spPr>
          <a:xfrm flipH="1">
            <a:off x="1645920" y="971280"/>
            <a:ext cx="12600" cy="2594880"/>
          </a:xfrm>
          <a:prstGeom prst="line">
            <a:avLst/>
          </a:prstGeom>
          <a:ln w="19080">
            <a:solidFill>
              <a:srgbClr val="00b05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0" name="CustomShape 3"/>
          <p:cNvSpPr/>
          <p:nvPr/>
        </p:nvSpPr>
        <p:spPr>
          <a:xfrm>
            <a:off x="1586520" y="1322280"/>
            <a:ext cx="151920" cy="1603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1" name="CustomShape 4"/>
          <p:cNvSpPr/>
          <p:nvPr/>
        </p:nvSpPr>
        <p:spPr>
          <a:xfrm>
            <a:off x="242280" y="533520"/>
            <a:ext cx="143640" cy="143640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2844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314280" y="677160"/>
            <a:ext cx="360" cy="25200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194400" y="925920"/>
            <a:ext cx="239400" cy="180720"/>
          </a:xfrm>
          <a:custGeom>
            <a:avLst/>
            <a:gdLst/>
            <a:ahLst/>
            <a:rect l="l" t="t" r="r" b="b"/>
            <a:pathLst>
              <a:path w="479425" h="361950">
                <a:moveTo>
                  <a:pt x="0" y="355600"/>
                </a:moveTo>
                <a:lnTo>
                  <a:pt x="241300" y="0"/>
                </a:lnTo>
                <a:lnTo>
                  <a:pt x="479425" y="361950"/>
                </a:lnTo>
              </a:path>
            </a:pathLst>
          </a:custGeom>
          <a:noFill/>
          <a:ln w="2844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4" name="Line 7"/>
          <p:cNvSpPr/>
          <p:nvPr/>
        </p:nvSpPr>
        <p:spPr>
          <a:xfrm>
            <a:off x="152280" y="713160"/>
            <a:ext cx="324000" cy="360"/>
          </a:xfrm>
          <a:prstGeom prst="line">
            <a:avLst/>
          </a:prstGeom>
          <a:ln w="2844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</p:sp>
      <p:sp>
        <p:nvSpPr>
          <p:cNvPr id="45" name="CustomShape 8"/>
          <p:cNvSpPr/>
          <p:nvPr/>
        </p:nvSpPr>
        <p:spPr>
          <a:xfrm>
            <a:off x="3335760" y="611640"/>
            <a:ext cx="1093320" cy="346320"/>
          </a:xfrm>
          <a:prstGeom prst="rect">
            <a:avLst/>
          </a:prstGeom>
          <a:solidFill>
            <a:srgbClr val="0070c0"/>
          </a:solidFill>
          <a:ln w="19080"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>
            <a:off x="3882240" y="975240"/>
            <a:ext cx="360" cy="1722960"/>
          </a:xfrm>
          <a:prstGeom prst="line">
            <a:avLst/>
          </a:prstGeom>
          <a:ln w="19080">
            <a:solidFill>
              <a:srgbClr val="0070c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" name="CustomShape 10"/>
          <p:cNvSpPr/>
          <p:nvPr/>
        </p:nvSpPr>
        <p:spPr>
          <a:xfrm>
            <a:off x="3810240" y="1433520"/>
            <a:ext cx="143640" cy="8323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5316840" y="608040"/>
            <a:ext cx="1093320" cy="346320"/>
          </a:xfrm>
          <a:prstGeom prst="rect">
            <a:avLst/>
          </a:prstGeom>
          <a:solidFill>
            <a:srgbClr val="7030a0"/>
          </a:solidFill>
          <a:ln w="19080">
            <a:solidFill>
              <a:srgbClr val="7030a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:Model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Line 12"/>
          <p:cNvSpPr/>
          <p:nvPr/>
        </p:nvSpPr>
        <p:spPr>
          <a:xfrm>
            <a:off x="5863320" y="971280"/>
            <a:ext cx="360" cy="1723320"/>
          </a:xfrm>
          <a:prstGeom prst="line">
            <a:avLst/>
          </a:prstGeom>
          <a:ln w="19080">
            <a:solidFill>
              <a:srgbClr val="7030a0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CustomShape 13"/>
          <p:cNvSpPr/>
          <p:nvPr/>
        </p:nvSpPr>
        <p:spPr>
          <a:xfrm>
            <a:off x="5791680" y="1538280"/>
            <a:ext cx="141480" cy="6508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51" name="CustomShape 14"/>
          <p:cNvSpPr/>
          <p:nvPr/>
        </p:nvSpPr>
        <p:spPr>
          <a:xfrm>
            <a:off x="466920" y="1325880"/>
            <a:ext cx="111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5"/>
          <p:cNvSpPr/>
          <p:nvPr/>
        </p:nvSpPr>
        <p:spPr>
          <a:xfrm>
            <a:off x="466920" y="1346040"/>
            <a:ext cx="859680" cy="11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addjob p/Software Engineer t/Cloud Services l/Singapore n/1 s/Java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1739160" y="1433520"/>
            <a:ext cx="2071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2166120" y="1453320"/>
            <a:ext cx="14245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execute()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3954240" y="1538280"/>
            <a:ext cx="183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4278960" y="1537920"/>
            <a:ext cx="142452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addJob()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5963040" y="1687680"/>
            <a:ext cx="3108960" cy="2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da7b1c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indicateAddressBookChanged()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3954240" y="2190600"/>
            <a:ext cx="1836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7030a0"/>
            </a:solidFill>
            <a:custDash>
              <a:ds d="300000" sp="100000"/>
            </a:custDash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1739160" y="2265840"/>
            <a:ext cx="2057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70c0"/>
            </a:solidFill>
            <a:custDash>
              <a:ds d="300000" sp="100000"/>
            </a:custDash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390600" y="2918160"/>
            <a:ext cx="119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b050"/>
            </a:solidFill>
            <a:custDash>
              <a:ds d="300000" sp="100000"/>
            </a:custDash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7696080" y="591120"/>
            <a:ext cx="1371240" cy="346320"/>
          </a:xfrm>
          <a:prstGeom prst="rect">
            <a:avLst/>
          </a:prstGeom>
          <a:solidFill>
            <a:srgbClr val="da7b1c"/>
          </a:solidFill>
          <a:ln w="19080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Line 25"/>
          <p:cNvSpPr/>
          <p:nvPr/>
        </p:nvSpPr>
        <p:spPr>
          <a:xfrm>
            <a:off x="8616600" y="944280"/>
            <a:ext cx="360" cy="1722960"/>
          </a:xfrm>
          <a:prstGeom prst="line">
            <a:avLst/>
          </a:prstGeom>
          <a:ln w="19080">
            <a:solidFill>
              <a:srgbClr val="da7b1c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8544960" y="1902960"/>
            <a:ext cx="141480" cy="234360"/>
          </a:xfrm>
          <a:prstGeom prst="rect">
            <a:avLst/>
          </a:prstGeom>
          <a:solidFill>
            <a:srgbClr val="da7b1c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5943960" y="1961280"/>
            <a:ext cx="256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da7b1c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8"/>
          <p:cNvSpPr/>
          <p:nvPr/>
        </p:nvSpPr>
        <p:spPr>
          <a:xfrm>
            <a:off x="5943960" y="2094120"/>
            <a:ext cx="254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da7b1c"/>
            </a:solidFill>
            <a:custDash>
              <a:ds d="300000" sp="100000"/>
            </a:custDash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9"/>
          <p:cNvSpPr/>
          <p:nvPr/>
        </p:nvSpPr>
        <p:spPr>
          <a:xfrm>
            <a:off x="314280" y="1099440"/>
            <a:ext cx="0" cy="2375280"/>
          </a:xfrm>
          <a:prstGeom prst="line">
            <a:avLst/>
          </a:prstGeom>
          <a:ln w="19080">
            <a:solidFill>
              <a:schemeClr val="tx1"/>
            </a:solidFill>
            <a:custDash>
              <a:ds d="300000" sp="100000"/>
            </a:custDash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  <Words>25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2018-04-10T13:20:10Z</dcterms:created>
  <dc:creator>Yash Chowdhary</dc:creator>
  <dc:description/>
  <dc:language>en-US</dc:language>
  <cp:lastModifiedBy/>
  <dcterms:modified xsi:type="dcterms:W3CDTF">2018-04-13T21:37:08Z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