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206240" y="1371600"/>
            <a:ext cx="1737360" cy="640080"/>
          </a:xfrm>
          <a:prstGeom prst="rect">
            <a:avLst/>
          </a:prstGeom>
          <a:solidFill>
            <a:srgbClr val="0070C0"/>
          </a:solidFill>
          <a:ln cap="flat" cmpd="sng" w="190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DetailsPanel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tabPane: TabPane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62"/>
          <p:cNvCxnSpPr/>
          <p:nvPr/>
        </p:nvCxnSpPr>
        <p:spPr>
          <a:xfrm rot="10800000">
            <a:off x="2286000" y="1645920"/>
            <a:ext cx="192024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Shape 63"/>
          <p:cNvCxnSpPr/>
          <p:nvPr/>
        </p:nvCxnSpPr>
        <p:spPr>
          <a:xfrm>
            <a:off x="2286000" y="1645920"/>
            <a:ext cx="0" cy="21031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Shape 64"/>
          <p:cNvCxnSpPr/>
          <p:nvPr/>
        </p:nvCxnSpPr>
        <p:spPr>
          <a:xfrm>
            <a:off x="7880400" y="1629360"/>
            <a:ext cx="0" cy="21031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Shape 65"/>
          <p:cNvCxnSpPr/>
          <p:nvPr/>
        </p:nvCxnSpPr>
        <p:spPr>
          <a:xfrm rot="10800000">
            <a:off x="5943600" y="1645920"/>
            <a:ext cx="192024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Shape 66"/>
          <p:cNvSpPr txBox="1"/>
          <p:nvPr/>
        </p:nvSpPr>
        <p:spPr>
          <a:xfrm>
            <a:off x="7955280" y="3366720"/>
            <a:ext cx="2743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920240" y="3402720"/>
            <a:ext cx="274320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4206240" y="1737360"/>
            <a:ext cx="17373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Shape 69"/>
          <p:cNvSpPr/>
          <p:nvPr/>
        </p:nvSpPr>
        <p:spPr>
          <a:xfrm>
            <a:off x="1463040" y="3749040"/>
            <a:ext cx="1737360" cy="914400"/>
          </a:xfrm>
          <a:prstGeom prst="rect">
            <a:avLst/>
          </a:prstGeom>
          <a:solidFill>
            <a:srgbClr val="0070C0"/>
          </a:solidFill>
          <a:ln cap="flat" cmpd="sng" w="190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ContactDetailsDisplay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keys: ListView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values: ListView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1463040" y="4114800"/>
            <a:ext cx="17373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/>
          <p:nvPr/>
        </p:nvSpPr>
        <p:spPr>
          <a:xfrm>
            <a:off x="7040880" y="3749040"/>
            <a:ext cx="1737360" cy="640080"/>
          </a:xfrm>
          <a:prstGeom prst="rect">
            <a:avLst/>
          </a:prstGeom>
          <a:solidFill>
            <a:srgbClr val="0070C0"/>
          </a:solidFill>
          <a:ln cap="flat" cmpd="sng" w="190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browser: WebView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Shape 72"/>
          <p:cNvCxnSpPr/>
          <p:nvPr/>
        </p:nvCxnSpPr>
        <p:spPr>
          <a:xfrm>
            <a:off x="7040880" y="4114800"/>
            <a:ext cx="17373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