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36FB-31EC-42E2-8D65-80A5A90C5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3A09C-1A72-4478-8110-5D2E28021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040D-627E-4566-9737-1D6C55E7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0C3-CC7A-4EB5-9DAF-176CF003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2CAF1-B603-417F-AE78-D16A9100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315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E18-2EFC-4136-A615-83281C02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DB477-9B61-4413-8189-948178CC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3A66-4FE8-4E7C-B57D-E6C9F0B6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CE01-EF44-4964-8C25-299C91F6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BED5-00FE-4876-BE49-6170EB7E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93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C8782-7401-4BB3-80C0-BE2803503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C9889-C127-4E01-9119-11B8CB6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8C49-5936-4AA5-958A-43F4E86A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D5C5-9EC5-4410-A017-DCA7F390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44E00-C28D-4A34-B5EB-D219A53E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3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0491-79A9-4F60-80B8-75486308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14D2-510A-4867-AC8A-DF37715B4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181B-B995-44B5-BB5B-C4762D47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1045-54B3-4590-AC26-1B3C298D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0B35-AEB1-4D63-9531-C2BC3D5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13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B7F6-A785-4CBB-B969-D001D95B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AA8E-76A4-4336-A209-6FDB4427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A789-6FD1-43C4-9271-3E9A76C6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FC20-3E55-4D3D-931D-3253580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5B87-445B-44BF-9096-EA8A4818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26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ADF7-F93A-4F85-B199-BB8DAEE7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791C-324F-4655-B41A-18B0F5C6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12B33-3873-4EC9-AEBC-830491F1F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0AAA8-BA5E-4F94-83E8-009464D7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AED-60DD-48D6-A5D3-C9DDA39C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54EF-AE6C-4A22-9DD0-955E8D55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64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FB8-1315-4981-834A-111135EF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FD352-828F-49FE-B5D7-4877E22A8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B491C-05F1-4BE6-9D5D-1757F7AF3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6A0AD-781B-4F15-A668-27AA694DC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7DBAF-B956-4564-A09E-6734E3251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1832B-CCDD-46E9-9696-8520C03E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40FB2-3B8F-429F-A976-8DFCDE5D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555C4-97D2-4FCC-A06B-62F67ABA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31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F493-45C1-4BF7-B620-1E823918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0BBB8-4872-4671-8EE3-39F9A63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F5BC-2961-4C8A-9C59-F77C3252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27723-3225-4421-BCE9-AD948D46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87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1271D-8D28-47A6-9DE6-B3DEE64C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2493D-4369-4ECC-B7E3-06167F00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01F46-8753-41F6-AF62-26376EFD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46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2FAE-4CC1-4DCC-BCA8-423D094E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6BB9-6CA3-415D-83CB-F9AD3D1D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BA340-92D3-4641-A62F-1DF4340E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62CC-D0B3-4D58-8AFD-D8FAFB8E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95E83-3FFC-4D2A-936E-BEAFD281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7104-23C1-4DA2-983A-430E4673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09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FBD1-6472-4A45-8D3C-9A8C18BD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35C67-4E86-4700-9FA3-564695C2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512E-0347-4793-B3E1-4E234AF5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2BD0-54AC-4968-94FC-1804DCFE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EF7AB-FF3F-4A1E-BB76-0BB6176B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845A-0330-4A47-8195-635E6EC2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C6AB9-7264-4CDB-B9EA-09F11D50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EF92E-F349-4359-BA70-8F33E15B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70D9-12B5-4CBB-A9F3-FF75E5418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5D20-845F-4F09-9797-1401D251B6EB}" type="datetimeFigureOut">
              <a:rPr lang="en-SG" smtClean="0"/>
              <a:t>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2EAB-6183-4DAC-9819-23370D4C2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CCFF-4D0F-49AB-A233-B140A550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455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24FDB1A7-A9AF-4C63-BAA9-DB2BF8F87522}"/>
              </a:ext>
            </a:extLst>
          </p:cNvPr>
          <p:cNvSpPr/>
          <p:nvPr/>
        </p:nvSpPr>
        <p:spPr>
          <a:xfrm>
            <a:off x="2906888" y="1063097"/>
            <a:ext cx="5943601" cy="4149500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BD3776A-FDB5-4897-8588-A9C96CD62861}"/>
              </a:ext>
            </a:extLst>
          </p:cNvPr>
          <p:cNvSpPr/>
          <p:nvPr/>
        </p:nvSpPr>
        <p:spPr>
          <a:xfrm>
            <a:off x="4971745" y="1328113"/>
            <a:ext cx="1541395" cy="35596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Dashboard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lowchart: Decision 96">
            <a:extLst>
              <a:ext uri="{FF2B5EF4-FFF2-40B4-BE49-F238E27FC236}">
                <a16:creationId xmlns:a16="http://schemas.microsoft.com/office/drawing/2014/main" id="{50D3CB1C-1E84-4EE4-9C28-A233CCBF1956}"/>
              </a:ext>
            </a:extLst>
          </p:cNvPr>
          <p:cNvSpPr/>
          <p:nvPr/>
        </p:nvSpPr>
        <p:spPr>
          <a:xfrm>
            <a:off x="5624419" y="1696747"/>
            <a:ext cx="236048" cy="155722"/>
          </a:xfrm>
          <a:prstGeom prst="flowChartDecision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Elbow Connector 63">
            <a:extLst>
              <a:ext uri="{FF2B5EF4-FFF2-40B4-BE49-F238E27FC236}">
                <a16:creationId xmlns:a16="http://schemas.microsoft.com/office/drawing/2014/main" id="{04006B96-3C5E-4719-9547-97829A17BDCF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587547" y="2007365"/>
            <a:ext cx="309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Rectangle 8">
            <a:extLst>
              <a:ext uri="{FF2B5EF4-FFF2-40B4-BE49-F238E27FC236}">
                <a16:creationId xmlns:a16="http://schemas.microsoft.com/office/drawing/2014/main" id="{7A153241-7F74-4F60-92F5-69ACB929F9E3}"/>
              </a:ext>
            </a:extLst>
          </p:cNvPr>
          <p:cNvSpPr/>
          <p:nvPr/>
        </p:nvSpPr>
        <p:spPr>
          <a:xfrm>
            <a:off x="4978097" y="2162263"/>
            <a:ext cx="1541395" cy="35596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UniqueMilestoneList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lowchart: Decision 96">
            <a:extLst>
              <a:ext uri="{FF2B5EF4-FFF2-40B4-BE49-F238E27FC236}">
                <a16:creationId xmlns:a16="http://schemas.microsoft.com/office/drawing/2014/main" id="{3CCDC9A0-BE8C-4ACD-977B-A5862CF1E203}"/>
              </a:ext>
            </a:extLst>
          </p:cNvPr>
          <p:cNvSpPr/>
          <p:nvPr/>
        </p:nvSpPr>
        <p:spPr>
          <a:xfrm>
            <a:off x="5626387" y="2535781"/>
            <a:ext cx="236048" cy="155722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7" name="Elbow Connector 63">
            <a:extLst>
              <a:ext uri="{FF2B5EF4-FFF2-40B4-BE49-F238E27FC236}">
                <a16:creationId xmlns:a16="http://schemas.microsoft.com/office/drawing/2014/main" id="{D5595761-9107-4145-B966-CA1AF81F4A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96375" y="2837570"/>
            <a:ext cx="292136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8">
            <a:extLst>
              <a:ext uri="{FF2B5EF4-FFF2-40B4-BE49-F238E27FC236}">
                <a16:creationId xmlns:a16="http://schemas.microsoft.com/office/drawing/2014/main" id="{A6EFA88D-A67F-430D-B7C9-84E639D8EAD5}"/>
              </a:ext>
            </a:extLst>
          </p:cNvPr>
          <p:cNvSpPr/>
          <p:nvPr/>
        </p:nvSpPr>
        <p:spPr>
          <a:xfrm>
            <a:off x="4971745" y="2998812"/>
            <a:ext cx="1541395" cy="35596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Milestone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Flowchart: Decision 96">
            <a:extLst>
              <a:ext uri="{FF2B5EF4-FFF2-40B4-BE49-F238E27FC236}">
                <a16:creationId xmlns:a16="http://schemas.microsoft.com/office/drawing/2014/main" id="{F23C8D9B-229E-4405-A382-B0389E0FD2B4}"/>
              </a:ext>
            </a:extLst>
          </p:cNvPr>
          <p:cNvSpPr/>
          <p:nvPr/>
        </p:nvSpPr>
        <p:spPr>
          <a:xfrm>
            <a:off x="5630768" y="3367716"/>
            <a:ext cx="236048" cy="155722"/>
          </a:xfrm>
          <a:prstGeom prst="flowChartDecision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BC57C3C7-AF99-45BC-B50C-BA55937B2BAB}"/>
              </a:ext>
            </a:extLst>
          </p:cNvPr>
          <p:cNvSpPr/>
          <p:nvPr/>
        </p:nvSpPr>
        <p:spPr>
          <a:xfrm>
            <a:off x="3167203" y="3816645"/>
            <a:ext cx="1541395" cy="35596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EBC10A51-6A0C-43FA-BC5C-F67781E2F5B6}"/>
              </a:ext>
            </a:extLst>
          </p:cNvPr>
          <p:cNvSpPr/>
          <p:nvPr/>
        </p:nvSpPr>
        <p:spPr>
          <a:xfrm>
            <a:off x="4901814" y="3816645"/>
            <a:ext cx="1541395" cy="35596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Progress</a:t>
            </a: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AC845BBC-A011-44B2-9C61-D0F5510EF7A9}"/>
              </a:ext>
            </a:extLst>
          </p:cNvPr>
          <p:cNvSpPr/>
          <p:nvPr/>
        </p:nvSpPr>
        <p:spPr>
          <a:xfrm>
            <a:off x="6636425" y="3804649"/>
            <a:ext cx="1541395" cy="35596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UniqueTaskList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Elbow Connector 63">
            <a:extLst>
              <a:ext uri="{FF2B5EF4-FFF2-40B4-BE49-F238E27FC236}">
                <a16:creationId xmlns:a16="http://schemas.microsoft.com/office/drawing/2014/main" id="{F9A4F3AD-5126-4684-BB3B-6EB9B5E86C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2725" y="3662085"/>
            <a:ext cx="292136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Elbow Connector 63">
            <a:extLst>
              <a:ext uri="{FF2B5EF4-FFF2-40B4-BE49-F238E27FC236}">
                <a16:creationId xmlns:a16="http://schemas.microsoft.com/office/drawing/2014/main" id="{D65012CC-7268-4B5E-A62C-1E7C211BCDAC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5400000">
            <a:off x="4696744" y="2764596"/>
            <a:ext cx="293207" cy="18108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>
            <a:extLst>
              <a:ext uri="{FF2B5EF4-FFF2-40B4-BE49-F238E27FC236}">
                <a16:creationId xmlns:a16="http://schemas.microsoft.com/office/drawing/2014/main" id="{0E52438E-BC42-4838-9C4E-28C6C69C927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748792" y="3668194"/>
            <a:ext cx="1658331" cy="1364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Elbow Connector 63">
            <a:extLst>
              <a:ext uri="{FF2B5EF4-FFF2-40B4-BE49-F238E27FC236}">
                <a16:creationId xmlns:a16="http://schemas.microsoft.com/office/drawing/2014/main" id="{034AB860-78C6-4305-B926-3603A1A6D3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61055" y="4462403"/>
            <a:ext cx="292136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8">
            <a:extLst>
              <a:ext uri="{FF2B5EF4-FFF2-40B4-BE49-F238E27FC236}">
                <a16:creationId xmlns:a16="http://schemas.microsoft.com/office/drawing/2014/main" id="{499E6118-6C1D-4E61-9062-AA0949F2B841}"/>
              </a:ext>
            </a:extLst>
          </p:cNvPr>
          <p:cNvSpPr/>
          <p:nvPr/>
        </p:nvSpPr>
        <p:spPr>
          <a:xfrm>
            <a:off x="6636425" y="4616704"/>
            <a:ext cx="1541395" cy="35596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Flowchart: Decision 96">
            <a:extLst>
              <a:ext uri="{FF2B5EF4-FFF2-40B4-BE49-F238E27FC236}">
                <a16:creationId xmlns:a16="http://schemas.microsoft.com/office/drawing/2014/main" id="{B016A94D-E489-48C8-92F0-2EA1CFADE23E}"/>
              </a:ext>
            </a:extLst>
          </p:cNvPr>
          <p:cNvSpPr/>
          <p:nvPr/>
        </p:nvSpPr>
        <p:spPr>
          <a:xfrm>
            <a:off x="7289098" y="4168846"/>
            <a:ext cx="236048" cy="155722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B097B4-0239-416F-9A5A-DF6A262361BA}"/>
              </a:ext>
            </a:extLst>
          </p:cNvPr>
          <p:cNvSpPr txBox="1"/>
          <p:nvPr/>
        </p:nvSpPr>
        <p:spPr>
          <a:xfrm>
            <a:off x="5780897" y="19936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4875B6-0103-49C1-8F4A-F7C51DDC09E6}"/>
              </a:ext>
            </a:extLst>
          </p:cNvPr>
          <p:cNvSpPr txBox="1"/>
          <p:nvPr/>
        </p:nvSpPr>
        <p:spPr>
          <a:xfrm>
            <a:off x="5763870" y="28540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83A577-DB19-4839-AFAF-70ACFEC29742}"/>
              </a:ext>
            </a:extLst>
          </p:cNvPr>
          <p:cNvSpPr txBox="1"/>
          <p:nvPr/>
        </p:nvSpPr>
        <p:spPr>
          <a:xfrm>
            <a:off x="3689633" y="36259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2E889-9A7F-4B39-A74A-72F979D4E0A4}"/>
              </a:ext>
            </a:extLst>
          </p:cNvPr>
          <p:cNvSpPr txBox="1"/>
          <p:nvPr/>
        </p:nvSpPr>
        <p:spPr>
          <a:xfrm>
            <a:off x="5511678" y="36542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8C2854-8424-4F4D-9DA1-995946154142}"/>
              </a:ext>
            </a:extLst>
          </p:cNvPr>
          <p:cNvSpPr txBox="1"/>
          <p:nvPr/>
        </p:nvSpPr>
        <p:spPr>
          <a:xfrm>
            <a:off x="7430517" y="36259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AA49E6-DC0A-4D10-B09C-904AA244DCBA}"/>
              </a:ext>
            </a:extLst>
          </p:cNvPr>
          <p:cNvSpPr txBox="1"/>
          <p:nvPr/>
        </p:nvSpPr>
        <p:spPr>
          <a:xfrm>
            <a:off x="7430517" y="44624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8D9E52-D5AF-41BF-98E9-22A439FD6913}"/>
              </a:ext>
            </a:extLst>
          </p:cNvPr>
          <p:cNvSpPr txBox="1"/>
          <p:nvPr/>
        </p:nvSpPr>
        <p:spPr>
          <a:xfrm>
            <a:off x="3649954" y="342900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due date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7" name="Rectangle 8">
            <a:extLst>
              <a:ext uri="{FF2B5EF4-FFF2-40B4-BE49-F238E27FC236}">
                <a16:creationId xmlns:a16="http://schemas.microsoft.com/office/drawing/2014/main" id="{7B201D94-F5E1-4683-9079-911A2908C629}"/>
              </a:ext>
            </a:extLst>
          </p:cNvPr>
          <p:cNvSpPr/>
          <p:nvPr/>
        </p:nvSpPr>
        <p:spPr>
          <a:xfrm>
            <a:off x="6950697" y="1328113"/>
            <a:ext cx="1541395" cy="35596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&lt;&lt;interface&gt;&gt;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err="1">
                <a:solidFill>
                  <a:srgbClr val="7030A0"/>
                </a:solidFill>
                <a:latin typeface="Calibri"/>
              </a:rPr>
              <a:t>ObservableList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5AA3624A-33E1-4932-8800-CF543565BF98}"/>
              </a:ext>
            </a:extLst>
          </p:cNvPr>
          <p:cNvCxnSpPr>
            <a:cxnSpLocks/>
            <a:stCxn id="13" idx="3"/>
            <a:endCxn id="97" idx="2"/>
          </p:cNvCxnSpPr>
          <p:nvPr/>
        </p:nvCxnSpPr>
        <p:spPr>
          <a:xfrm flipV="1">
            <a:off x="6519492" y="1684078"/>
            <a:ext cx="1201903" cy="65616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A50C2889-4CF8-4DFD-BC10-01DB2FE02382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177820" y="1692310"/>
            <a:ext cx="137596" cy="22903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9056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Ni</dc:creator>
  <cp:lastModifiedBy>Yap Ni</cp:lastModifiedBy>
  <cp:revision>8</cp:revision>
  <dcterms:created xsi:type="dcterms:W3CDTF">2018-03-26T11:48:45Z</dcterms:created>
  <dcterms:modified xsi:type="dcterms:W3CDTF">2018-04-03T13:45:30Z</dcterms:modified>
</cp:coreProperties>
</file>