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141" y="-99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1676400"/>
            <a:ext cx="81534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107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2817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773600" y="1030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69737" y="2810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2901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275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2989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2989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189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93025" y="2576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72215" y="2744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36167" y="2658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00552" y="2796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97838" y="2623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33886" y="2709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90863" y="2229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33886" y="24031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27212" y="2807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56762" y="2893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92810" y="2979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749640" y="1758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35201" y="2015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75185" y="1809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25932" y="2031013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55482" y="2897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6813511" y="2269125"/>
            <a:ext cx="407641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25932" y="2353991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691530" y="2496883"/>
            <a:ext cx="434402" cy="487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25932" y="267696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691530" y="2819861"/>
            <a:ext cx="434402" cy="1642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125931" y="2999946"/>
            <a:ext cx="14785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85" idx="1"/>
          </p:cNvCxnSpPr>
          <p:nvPr/>
        </p:nvCxnSpPr>
        <p:spPr>
          <a:xfrm rot="16200000" flipH="1">
            <a:off x="6686425" y="2703332"/>
            <a:ext cx="661810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92856" y="2434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04516" y="2112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73838" y="1755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41047" y="3535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70936" y="41886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78010" y="36691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362511" y="20884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738507" y="2140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507" y="3008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3296" y="2444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6707" y="1728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48791" y="3047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01458" y="25134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69905" y="33352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81305" y="3159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96C39E02-A88C-4ED4-B2E2-9D70DE086394}"/>
              </a:ext>
            </a:extLst>
          </p:cNvPr>
          <p:cNvSpPr/>
          <p:nvPr/>
        </p:nvSpPr>
        <p:spPr>
          <a:xfrm>
            <a:off x="7125932" y="3321017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ProgrammingLanguage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F9D6459B-69E6-446D-92DF-2B0B8A219F2D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6733266" y="3071243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BC22129F-1DEA-44E8-820A-5E164B665C73}"/>
              </a:ext>
            </a:extLst>
          </p:cNvPr>
          <p:cNvSpPr/>
          <p:nvPr/>
        </p:nvSpPr>
        <p:spPr>
          <a:xfrm>
            <a:off x="7125932" y="3642088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0D09509-3CE6-4C06-AFE2-63D039FD821B}"/>
              </a:ext>
            </a:extLst>
          </p:cNvPr>
          <p:cNvSpPr/>
          <p:nvPr/>
        </p:nvSpPr>
        <p:spPr>
          <a:xfrm>
            <a:off x="7125931" y="396315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Dashboard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2A31C349-17B8-4F66-9927-A39767848F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3264" y="3390597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AC8CB430-A358-491F-8A67-D48F74BACC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5298" y="3692640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Yap Ni</cp:lastModifiedBy>
  <cp:revision>64</cp:revision>
  <dcterms:created xsi:type="dcterms:W3CDTF">2016-07-22T14:33:02Z</dcterms:created>
  <dcterms:modified xsi:type="dcterms:W3CDTF">2018-03-26T13:13:54Z</dcterms:modified>
</cp:coreProperties>
</file>