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6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385-9CAF-4821-B1A0-AD27F834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0CD61-D197-4D47-8AB1-848559100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D1C7-301F-490F-B0D9-25C77199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547D-6D8D-4D55-94E7-E8F71686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C7570-C619-4F50-BD03-72DB9336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32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4E7C-9633-4D80-9B31-25B2E8E2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A1A00-09F2-43A2-A7B2-B6D5C1EF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C86C-9A6A-4DDF-B058-17777741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C077-FB14-4649-94CA-000D0968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9A64-2133-497E-9DCA-44E799D2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C1A46-CCAB-4F62-95A5-7DF589D53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51B07-636D-4445-8AC9-CBFCDAA47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57228-5F74-43F5-82A3-82CBFD47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5A4A-4CFC-4A5B-8DBF-078AB473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91B5F-D1EB-49A6-9076-66588E1B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322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AFF8-816A-4EA0-8682-8ECB88A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04BE-EF8E-4B91-A185-868A1ECDC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7D03-425F-4151-B4B7-5D38BB65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B07F-3AD9-400F-89A2-7E33027B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799B-A526-4CD1-B03D-95350500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777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148-0674-4D45-BE85-2B94DD51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B8D8F-8FBB-41D6-AAF9-818A590A4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098B1-2DC3-4E77-8985-C3A32E7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DF78-A02D-42BB-B16E-DF2F130D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ABD5F-C91D-4105-8B06-C8498ACB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58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907F-44BB-4C08-AF1C-74E46857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09A11-4432-4D63-A22D-E265AC94F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C212-B8CD-4B70-82C7-6BDEDBB0C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4518C-4057-4C14-885E-A84D1FDD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033B-7B63-485E-9D4F-6CDFC90B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81616-1483-4F56-95BE-51E6AC4B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510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71D-3D48-40A8-92B7-54E91C89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6AF2E-3F1D-485D-BB74-FC99F1EB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6A2DC-EEC0-452A-A85A-2CB5A87D1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033C8-E558-4FC5-934F-088AEF90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F57A2-3744-4ACA-8EF7-652DCD317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B5B4-E779-42BA-9137-D9A96324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1E3C5-6593-4BC6-9661-1B460B1F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9BCF-772B-41D1-80AB-B5AF816A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285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4004-3B39-4B60-AD53-844FAFE7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EE806-A6AF-419D-B1CC-CC8C56438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0CC7F-302E-4B22-8086-16969149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992C-6400-4F3D-B95C-51EF819E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77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7F17A-ECB9-4234-B842-38E85469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DF282-19DA-4653-A351-AF5F465A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DCF40-83A4-4679-B453-6862960C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60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9DA9-90B4-4928-86A6-7B2254126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832B-59E7-4891-B811-223D21645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9528-7782-47B0-AF2A-A3A42BF03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810BE-B871-4143-ACD1-5F67990C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1ABA8-47EB-49CB-8417-7AC37B1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B2CE-5D98-46E4-958B-A20B4A61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741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A2CF-4163-4B7E-B0DA-579BC615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1823C-BAC9-416E-A1E6-CB9B5DD60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1C1B7-ADCB-442A-8651-73669A78F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6913A-EC49-4942-A201-80920933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8B514-ADB9-4FD0-A27E-6BA6D4FF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588B8-6F62-4476-BB18-EF53C64E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534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A5A7-703A-46D8-8D76-1001BD2B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1C95-6BCF-422C-98AE-0EED9E609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60EB6-2811-4E21-B25F-457D3A6C2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57E4-61C5-4D5E-83D7-9FAA23A9D6DE}" type="datetimeFigureOut">
              <a:rPr lang="en-SG" smtClean="0"/>
              <a:t>6/4/2018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9B8FC-F03B-47D0-88A9-951C737CC8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4208A-86D7-4B6B-BE2D-178B1553F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FC989-D80D-47E5-85F5-D76A006ED3E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045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65">
            <a:extLst>
              <a:ext uri="{FF2B5EF4-FFF2-40B4-BE49-F238E27FC236}">
                <a16:creationId xmlns:a16="http://schemas.microsoft.com/office/drawing/2014/main" id="{DC207B00-2637-4077-B272-E72B4107FB11}"/>
              </a:ext>
            </a:extLst>
          </p:cNvPr>
          <p:cNvSpPr/>
          <p:nvPr/>
        </p:nvSpPr>
        <p:spPr>
          <a:xfrm>
            <a:off x="723255" y="1921791"/>
            <a:ext cx="3609985" cy="1649449"/>
          </a:xfrm>
          <a:prstGeom prst="roundRect">
            <a:avLst>
              <a:gd name="adj" fmla="val 3484"/>
            </a:avLst>
          </a:prstGeom>
          <a:solidFill>
            <a:srgbClr val="8064A2">
              <a:lumMod val="20000"/>
              <a:lumOff val="8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endParaRPr kumimoji="0" lang="en-SG" sz="12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8">
            <a:extLst>
              <a:ext uri="{FF2B5EF4-FFF2-40B4-BE49-F238E27FC236}">
                <a16:creationId xmlns:a16="http://schemas.microsoft.com/office/drawing/2014/main" id="{2A6DF272-3E07-486A-8E03-BA7567BDAD16}"/>
              </a:ext>
            </a:extLst>
          </p:cNvPr>
          <p:cNvSpPr/>
          <p:nvPr/>
        </p:nvSpPr>
        <p:spPr>
          <a:xfrm>
            <a:off x="1131506" y="2539719"/>
            <a:ext cx="708186" cy="346760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Lesson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E22FDA79-6957-4365-98D2-356501B3F0DD}"/>
              </a:ext>
            </a:extLst>
          </p:cNvPr>
          <p:cNvSpPr/>
          <p:nvPr/>
        </p:nvSpPr>
        <p:spPr>
          <a:xfrm>
            <a:off x="2530226" y="2254430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UniqueKey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Flowchart: Decision 96">
            <a:extLst>
              <a:ext uri="{FF2B5EF4-FFF2-40B4-BE49-F238E27FC236}">
                <a16:creationId xmlns:a16="http://schemas.microsoft.com/office/drawing/2014/main" id="{7CFB1EC9-CEEB-4E5B-AD06-E66AF315FF76}"/>
              </a:ext>
            </a:extLst>
          </p:cNvPr>
          <p:cNvSpPr/>
          <p:nvPr/>
        </p:nvSpPr>
        <p:spPr>
          <a:xfrm>
            <a:off x="1859776" y="2629854"/>
            <a:ext cx="236048" cy="173380"/>
          </a:xfrm>
          <a:prstGeom prst="flowChartDecision">
            <a:avLst/>
          </a:prstGeom>
          <a:solidFill>
            <a:srgbClr val="7030A0"/>
          </a:soli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9" name="Elbow Connector 78">
            <a:extLst>
              <a:ext uri="{FF2B5EF4-FFF2-40B4-BE49-F238E27FC236}">
                <a16:creationId xmlns:a16="http://schemas.microsoft.com/office/drawing/2014/main" id="{95104E53-4338-4900-BF1A-8F76D5CD21DE}"/>
              </a:ext>
            </a:extLst>
          </p:cNvPr>
          <p:cNvCxnSpPr>
            <a:cxnSpLocks/>
            <a:stCxn id="138" idx="3"/>
            <a:endCxn id="137" idx="1"/>
          </p:cNvCxnSpPr>
          <p:nvPr/>
        </p:nvCxnSpPr>
        <p:spPr>
          <a:xfrm flipV="1">
            <a:off x="2095824" y="2397322"/>
            <a:ext cx="434402" cy="319222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0" name="Rectangle 8">
            <a:extLst>
              <a:ext uri="{FF2B5EF4-FFF2-40B4-BE49-F238E27FC236}">
                <a16:creationId xmlns:a16="http://schemas.microsoft.com/office/drawing/2014/main" id="{21B76106-165F-4864-9A06-5DCE17A71AE4}"/>
              </a:ext>
            </a:extLst>
          </p:cNvPr>
          <p:cNvSpPr/>
          <p:nvPr/>
        </p:nvSpPr>
        <p:spPr>
          <a:xfrm>
            <a:off x="2530226" y="2572263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Elbow Connector 80">
            <a:extLst>
              <a:ext uri="{FF2B5EF4-FFF2-40B4-BE49-F238E27FC236}">
                <a16:creationId xmlns:a16="http://schemas.microsoft.com/office/drawing/2014/main" id="{9C74CEE7-A12B-4CF4-8717-C0BA91122888}"/>
              </a:ext>
            </a:extLst>
          </p:cNvPr>
          <p:cNvCxnSpPr>
            <a:cxnSpLocks/>
            <a:stCxn id="138" idx="3"/>
            <a:endCxn id="140" idx="1"/>
          </p:cNvCxnSpPr>
          <p:nvPr/>
        </p:nvCxnSpPr>
        <p:spPr>
          <a:xfrm flipV="1">
            <a:off x="2095824" y="2715155"/>
            <a:ext cx="434402" cy="1389"/>
          </a:xfrm>
          <a:prstGeom prst="bentConnector3">
            <a:avLst>
              <a:gd name="adj1" fmla="val 50000"/>
            </a:avLst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142" name="Rectangle 8">
            <a:extLst>
              <a:ext uri="{FF2B5EF4-FFF2-40B4-BE49-F238E27FC236}">
                <a16:creationId xmlns:a16="http://schemas.microsoft.com/office/drawing/2014/main" id="{5E0502BA-9EEA-441B-8A06-8E5B5FB9A30B}"/>
              </a:ext>
            </a:extLst>
          </p:cNvPr>
          <p:cNvSpPr/>
          <p:nvPr/>
        </p:nvSpPr>
        <p:spPr>
          <a:xfrm>
            <a:off x="2530226" y="2895241"/>
            <a:ext cx="1470060" cy="285783"/>
          </a:xfrm>
          <a:prstGeom prst="rect">
            <a:avLst/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</a:t>
            </a:r>
            <a:endParaRPr kumimoji="0" lang="en-SG" sz="1050" b="0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Elbow Connector 83">
            <a:extLst>
              <a:ext uri="{FF2B5EF4-FFF2-40B4-BE49-F238E27FC236}">
                <a16:creationId xmlns:a16="http://schemas.microsoft.com/office/drawing/2014/main" id="{E7C9FABE-5393-4A83-9783-CA01F76A3AB2}"/>
              </a:ext>
            </a:extLst>
          </p:cNvPr>
          <p:cNvCxnSpPr>
            <a:cxnSpLocks/>
            <a:stCxn id="138" idx="3"/>
            <a:endCxn id="142" idx="1"/>
          </p:cNvCxnSpPr>
          <p:nvPr/>
        </p:nvCxnSpPr>
        <p:spPr>
          <a:xfrm>
            <a:off x="2095824" y="2716544"/>
            <a:ext cx="434402" cy="321589"/>
          </a:xfrm>
          <a:prstGeom prst="bentConnector3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19050" cap="flat" cmpd="sng" algn="ctr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4431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Ni</dc:creator>
  <cp:lastModifiedBy>weihao</cp:lastModifiedBy>
  <cp:revision>5</cp:revision>
  <dcterms:created xsi:type="dcterms:W3CDTF">2018-03-19T12:31:25Z</dcterms:created>
  <dcterms:modified xsi:type="dcterms:W3CDTF">2018-04-06T05:10:48Z</dcterms:modified>
</cp:coreProperties>
</file>