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442" y="-8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04800" y="1143000"/>
            <a:ext cx="8744174" cy="44900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62115" y="286744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26693" y="2781032"/>
            <a:ext cx="117804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3"/>
            <a:endCxn id="62" idx="0"/>
          </p:cNvCxnSpPr>
          <p:nvPr/>
        </p:nvCxnSpPr>
        <p:spPr>
          <a:xfrm rot="16200000" flipH="1">
            <a:off x="3452801" y="328303"/>
            <a:ext cx="362817" cy="4436989"/>
          </a:xfrm>
          <a:prstGeom prst="bentConnector3">
            <a:avLst>
              <a:gd name="adj1" fmla="val -26170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8932" y="2773547"/>
            <a:ext cx="117804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11845" y="282243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41305" y="3035543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95026" y="291019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34859" y="291019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05257" y="294885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64425" y="2436702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43615" y="2604798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07567" y="25181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671952" y="271751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169238" y="248327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05286" y="2569963"/>
            <a:ext cx="266666" cy="32092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662263" y="215070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</p:cNvCxnSpPr>
          <p:nvPr/>
        </p:nvCxnSpPr>
        <p:spPr>
          <a:xfrm flipV="1">
            <a:off x="3405286" y="2326827"/>
            <a:ext cx="261875" cy="2431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498612" y="272820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Student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28162" y="281411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064210" y="290080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521040" y="167947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106601" y="193668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346585" y="173089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897332" y="1258914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26882" y="28183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endCxn id="76" idx="1"/>
          </p:cNvCxnSpPr>
          <p:nvPr/>
        </p:nvCxnSpPr>
        <p:spPr>
          <a:xfrm rot="5400000" flipH="1" flipV="1">
            <a:off x="6584911" y="1497026"/>
            <a:ext cx="407641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897332" y="1581892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462930" y="1724784"/>
            <a:ext cx="434402" cy="118024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897332" y="1904870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462930" y="2047762"/>
            <a:ext cx="434402" cy="8572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897331" y="2227847"/>
            <a:ext cx="14785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endCxn id="85" idx="1"/>
          </p:cNvCxnSpPr>
          <p:nvPr/>
        </p:nvCxnSpPr>
        <p:spPr>
          <a:xfrm rot="16200000" flipH="1">
            <a:off x="6457825" y="1931233"/>
            <a:ext cx="661810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497184" y="2322643"/>
            <a:ext cx="228042" cy="7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475916" y="203313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845238" y="167661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5400000">
            <a:off x="5524686" y="167844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42335" y="483198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230440" y="3993465"/>
            <a:ext cx="1469410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endCxn id="57" idx="3"/>
          </p:cNvCxnSpPr>
          <p:nvPr/>
        </p:nvCxnSpPr>
        <p:spPr>
          <a:xfrm rot="10800000">
            <a:off x="4819232" y="2324090"/>
            <a:ext cx="837114" cy="404117"/>
          </a:xfrm>
          <a:prstGeom prst="bentConnector3">
            <a:avLst>
              <a:gd name="adj1" fmla="val -82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509907" y="206136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09907" y="29290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74696" y="236555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48107" y="16490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0191" y="29680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72858" y="23593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41305" y="30950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52705" y="308033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96C39E02-A88C-4ED4-B2E2-9D70DE086394}"/>
              </a:ext>
            </a:extLst>
          </p:cNvPr>
          <p:cNvSpPr/>
          <p:nvPr/>
        </p:nvSpPr>
        <p:spPr>
          <a:xfrm>
            <a:off x="6897332" y="2548918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ProgrammingLanguage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85">
            <a:extLst>
              <a:ext uri="{FF2B5EF4-FFF2-40B4-BE49-F238E27FC236}">
                <a16:creationId xmlns:a16="http://schemas.microsoft.com/office/drawing/2014/main" id="{F9D6459B-69E6-446D-92DF-2B0B8A219F2D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6504666" y="2299144"/>
            <a:ext cx="568132" cy="2172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BC22129F-1DEA-44E8-820A-5E164B665C73}"/>
              </a:ext>
            </a:extLst>
          </p:cNvPr>
          <p:cNvSpPr/>
          <p:nvPr/>
        </p:nvSpPr>
        <p:spPr>
          <a:xfrm>
            <a:off x="6897332" y="2869989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Favourite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C0D09509-3CE6-4C06-AFE2-63D039FD821B}"/>
              </a:ext>
            </a:extLst>
          </p:cNvPr>
          <p:cNvSpPr/>
          <p:nvPr/>
        </p:nvSpPr>
        <p:spPr>
          <a:xfrm>
            <a:off x="6897331" y="3191060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Dashboard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2A31C349-17B8-4F66-9927-A39767848FB0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6570877" y="2686426"/>
            <a:ext cx="435708" cy="2172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85">
            <a:extLst>
              <a:ext uri="{FF2B5EF4-FFF2-40B4-BE49-F238E27FC236}">
                <a16:creationId xmlns:a16="http://schemas.microsoft.com/office/drawing/2014/main" id="{AC8CB430-A358-491F-8A67-D48F74BACC70}"/>
              </a:ext>
            </a:extLst>
          </p:cNvPr>
          <p:cNvCxnSpPr>
            <a:cxnSpLocks/>
            <a:endCxn id="73" idx="1"/>
          </p:cNvCxnSpPr>
          <p:nvPr/>
        </p:nvCxnSpPr>
        <p:spPr>
          <a:xfrm rot="16200000" flipH="1">
            <a:off x="6562379" y="2999000"/>
            <a:ext cx="454736" cy="2151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8AC14270-DE5F-4C7B-81FE-3082CB0808EB}"/>
              </a:ext>
            </a:extLst>
          </p:cNvPr>
          <p:cNvSpPr/>
          <p:nvPr/>
        </p:nvSpPr>
        <p:spPr>
          <a:xfrm>
            <a:off x="2066540" y="3321788"/>
            <a:ext cx="11071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Rectangle 8">
            <a:extLst>
              <a:ext uri="{FF2B5EF4-FFF2-40B4-BE49-F238E27FC236}">
                <a16:creationId xmlns:a16="http://schemas.microsoft.com/office/drawing/2014/main" id="{895DC183-2B50-46BA-9E9A-346D4B8CE842}"/>
              </a:ext>
            </a:extLst>
          </p:cNvPr>
          <p:cNvSpPr/>
          <p:nvPr/>
        </p:nvSpPr>
        <p:spPr>
          <a:xfrm>
            <a:off x="5478610" y="3794289"/>
            <a:ext cx="13716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UniqueKey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78">
            <a:extLst>
              <a:ext uri="{FF2B5EF4-FFF2-40B4-BE49-F238E27FC236}">
                <a16:creationId xmlns:a16="http://schemas.microsoft.com/office/drawing/2014/main" id="{5C92D93A-CEF1-4C3F-BC75-93639BD03B86}"/>
              </a:ext>
            </a:extLst>
          </p:cNvPr>
          <p:cNvCxnSpPr>
            <a:cxnSpLocks/>
            <a:stCxn id="78" idx="2"/>
            <a:endCxn id="104" idx="0"/>
          </p:cNvCxnSpPr>
          <p:nvPr/>
        </p:nvCxnSpPr>
        <p:spPr>
          <a:xfrm rot="5400000">
            <a:off x="5853374" y="3302757"/>
            <a:ext cx="802568" cy="1804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Rectangle 8">
            <a:extLst>
              <a:ext uri="{FF2B5EF4-FFF2-40B4-BE49-F238E27FC236}">
                <a16:creationId xmlns:a16="http://schemas.microsoft.com/office/drawing/2014/main" id="{CBEAB1BF-82F4-4BE0-960E-A27ECB39DF1E}"/>
              </a:ext>
            </a:extLst>
          </p:cNvPr>
          <p:cNvSpPr/>
          <p:nvPr/>
        </p:nvSpPr>
        <p:spPr>
          <a:xfrm>
            <a:off x="3662263" y="331560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LessonList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FF7C894-E177-4B2A-8544-5A16049D5806}"/>
              </a:ext>
            </a:extLst>
          </p:cNvPr>
          <p:cNvCxnSpPr>
            <a:cxnSpLocks/>
            <a:stCxn id="121" idx="3"/>
            <a:endCxn id="89" idx="1"/>
          </p:cNvCxnSpPr>
          <p:nvPr/>
        </p:nvCxnSpPr>
        <p:spPr>
          <a:xfrm>
            <a:off x="1836590" y="3492743"/>
            <a:ext cx="229950" cy="242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Flowchart: Decision 96">
            <a:extLst>
              <a:ext uri="{FF2B5EF4-FFF2-40B4-BE49-F238E27FC236}">
                <a16:creationId xmlns:a16="http://schemas.microsoft.com/office/drawing/2014/main" id="{B1DD5BB4-4202-40DD-95C2-862E25664152}"/>
              </a:ext>
            </a:extLst>
          </p:cNvPr>
          <p:cNvSpPr/>
          <p:nvPr/>
        </p:nvSpPr>
        <p:spPr>
          <a:xfrm>
            <a:off x="1600542" y="340605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8F85F4C-1FA1-44A5-9437-ADDCA765438A}"/>
              </a:ext>
            </a:extLst>
          </p:cNvPr>
          <p:cNvSpPr txBox="1"/>
          <p:nvPr/>
        </p:nvSpPr>
        <p:spPr>
          <a:xfrm>
            <a:off x="1836590" y="35522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Flowchart: Decision 96">
            <a:extLst>
              <a:ext uri="{FF2B5EF4-FFF2-40B4-BE49-F238E27FC236}">
                <a16:creationId xmlns:a16="http://schemas.microsoft.com/office/drawing/2014/main" id="{3E0268B5-5450-46EE-8AB2-16A1F796D986}"/>
              </a:ext>
            </a:extLst>
          </p:cNvPr>
          <p:cNvSpPr/>
          <p:nvPr/>
        </p:nvSpPr>
        <p:spPr>
          <a:xfrm>
            <a:off x="3197477" y="340229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C29F22F-0323-4F71-BF4E-9038ADADAF92}"/>
              </a:ext>
            </a:extLst>
          </p:cNvPr>
          <p:cNvCxnSpPr>
            <a:cxnSpLocks/>
            <a:stCxn id="125" idx="3"/>
            <a:endCxn id="111" idx="1"/>
          </p:cNvCxnSpPr>
          <p:nvPr/>
        </p:nvCxnSpPr>
        <p:spPr>
          <a:xfrm>
            <a:off x="3433525" y="3488983"/>
            <a:ext cx="228738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8">
            <a:extLst>
              <a:ext uri="{FF2B5EF4-FFF2-40B4-BE49-F238E27FC236}">
                <a16:creationId xmlns:a16="http://schemas.microsoft.com/office/drawing/2014/main" id="{82A90528-7BAD-4D77-A674-2C6CD3220E35}"/>
              </a:ext>
            </a:extLst>
          </p:cNvPr>
          <p:cNvSpPr/>
          <p:nvPr/>
        </p:nvSpPr>
        <p:spPr>
          <a:xfrm>
            <a:off x="5002566" y="424921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Lesson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8" name="Rectangle 8">
            <a:extLst>
              <a:ext uri="{FF2B5EF4-FFF2-40B4-BE49-F238E27FC236}">
                <a16:creationId xmlns:a16="http://schemas.microsoft.com/office/drawing/2014/main" id="{AACCDA48-25E9-4708-9D2C-1AA1C71E7721}"/>
              </a:ext>
            </a:extLst>
          </p:cNvPr>
          <p:cNvSpPr/>
          <p:nvPr/>
        </p:nvSpPr>
        <p:spPr>
          <a:xfrm>
            <a:off x="5966774" y="4659052"/>
            <a:ext cx="1470060" cy="21602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9" name="Rectangle 8">
            <a:extLst>
              <a:ext uri="{FF2B5EF4-FFF2-40B4-BE49-F238E27FC236}">
                <a16:creationId xmlns:a16="http://schemas.microsoft.com/office/drawing/2014/main" id="{72B7D052-5404-4A07-BFD0-7CEC751435C3}"/>
              </a:ext>
            </a:extLst>
          </p:cNvPr>
          <p:cNvSpPr/>
          <p:nvPr/>
        </p:nvSpPr>
        <p:spPr>
          <a:xfrm>
            <a:off x="5966775" y="4944835"/>
            <a:ext cx="1470059" cy="23390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>
            <a:extLst>
              <a:ext uri="{FF2B5EF4-FFF2-40B4-BE49-F238E27FC236}">
                <a16:creationId xmlns:a16="http://schemas.microsoft.com/office/drawing/2014/main" id="{67E624F4-46E6-48A2-B37B-2C18EC887BF2}"/>
              </a:ext>
            </a:extLst>
          </p:cNvPr>
          <p:cNvSpPr/>
          <p:nvPr/>
        </p:nvSpPr>
        <p:spPr>
          <a:xfrm>
            <a:off x="4824857" y="33983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63">
            <a:extLst>
              <a:ext uri="{FF2B5EF4-FFF2-40B4-BE49-F238E27FC236}">
                <a16:creationId xmlns:a16="http://schemas.microsoft.com/office/drawing/2014/main" id="{8B21A111-2703-4D4E-AEA4-B7E0F3576FE2}"/>
              </a:ext>
            </a:extLst>
          </p:cNvPr>
          <p:cNvCxnSpPr>
            <a:cxnSpLocks/>
            <a:stCxn id="143" idx="3"/>
            <a:endCxn id="127" idx="0"/>
          </p:cNvCxnSpPr>
          <p:nvPr/>
        </p:nvCxnSpPr>
        <p:spPr>
          <a:xfrm>
            <a:off x="5060905" y="3485087"/>
            <a:ext cx="295754" cy="76413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ACD0D3B-49B5-4AE0-9FF0-9204B22F5A2D}"/>
              </a:ext>
            </a:extLst>
          </p:cNvPr>
          <p:cNvSpPr txBox="1"/>
          <p:nvPr/>
        </p:nvSpPr>
        <p:spPr>
          <a:xfrm>
            <a:off x="5183477" y="40681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7" name="Flowchart: Decision 96">
            <a:extLst>
              <a:ext uri="{FF2B5EF4-FFF2-40B4-BE49-F238E27FC236}">
                <a16:creationId xmlns:a16="http://schemas.microsoft.com/office/drawing/2014/main" id="{26572E31-CB95-4380-9DE6-0A25D3F82ADC}"/>
              </a:ext>
            </a:extLst>
          </p:cNvPr>
          <p:cNvSpPr/>
          <p:nvPr/>
        </p:nvSpPr>
        <p:spPr>
          <a:xfrm>
            <a:off x="5734680" y="433590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8" name="Elbow Connector 78">
            <a:extLst>
              <a:ext uri="{FF2B5EF4-FFF2-40B4-BE49-F238E27FC236}">
                <a16:creationId xmlns:a16="http://schemas.microsoft.com/office/drawing/2014/main" id="{932578D4-153A-4C5E-A805-067C842CBFAB}"/>
              </a:ext>
            </a:extLst>
          </p:cNvPr>
          <p:cNvCxnSpPr>
            <a:cxnSpLocks/>
            <a:stCxn id="147" idx="0"/>
            <a:endCxn id="104" idx="2"/>
          </p:cNvCxnSpPr>
          <p:nvPr/>
        </p:nvCxnSpPr>
        <p:spPr>
          <a:xfrm rot="5400000" flipH="1" flipV="1">
            <a:off x="5880639" y="4052138"/>
            <a:ext cx="255837" cy="3117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E837BC7B-4B05-4454-981C-A83D0885D7CA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5729261" y="4767064"/>
            <a:ext cx="237513" cy="12700"/>
          </a:xfrm>
          <a:prstGeom prst="bentConnector3">
            <a:avLst>
              <a:gd name="adj1" fmla="val 123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4" name="Elbow Connector 78">
            <a:extLst>
              <a:ext uri="{FF2B5EF4-FFF2-40B4-BE49-F238E27FC236}">
                <a16:creationId xmlns:a16="http://schemas.microsoft.com/office/drawing/2014/main" id="{0F6D4DBE-EF20-4AC9-888E-D9C2F1FA21B7}"/>
              </a:ext>
            </a:extLst>
          </p:cNvPr>
          <p:cNvCxnSpPr>
            <a:cxnSpLocks/>
            <a:stCxn id="147" idx="3"/>
            <a:endCxn id="129" idx="1"/>
          </p:cNvCxnSpPr>
          <p:nvPr/>
        </p:nvCxnSpPr>
        <p:spPr>
          <a:xfrm flipH="1">
            <a:off x="5966775" y="4422599"/>
            <a:ext cx="3953" cy="639189"/>
          </a:xfrm>
          <a:prstGeom prst="bentConnector5">
            <a:avLst>
              <a:gd name="adj1" fmla="val -5782950"/>
              <a:gd name="adj2" fmla="val 33327"/>
              <a:gd name="adj3" fmla="val 588295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5045183-3621-4CE4-B157-8BFB5A38B722}"/>
              </a:ext>
            </a:extLst>
          </p:cNvPr>
          <p:cNvSpPr txBox="1"/>
          <p:nvPr/>
        </p:nvSpPr>
        <p:spPr>
          <a:xfrm>
            <a:off x="5403983" y="46190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5DDFC096-731B-45F6-AC76-940F37D7D8F9}"/>
              </a:ext>
            </a:extLst>
          </p:cNvPr>
          <p:cNvSpPr/>
          <p:nvPr/>
        </p:nvSpPr>
        <p:spPr>
          <a:xfrm>
            <a:off x="6905788" y="3501849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Miscellaneous info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5">
            <a:extLst>
              <a:ext uri="{FF2B5EF4-FFF2-40B4-BE49-F238E27FC236}">
                <a16:creationId xmlns:a16="http://schemas.microsoft.com/office/drawing/2014/main" id="{AB19D800-0B41-4F44-9AE9-E545E2B498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1362" y="3266525"/>
            <a:ext cx="454736" cy="2151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631A63C6-2D86-4146-A560-947542B541C6}"/>
              </a:ext>
            </a:extLst>
          </p:cNvPr>
          <p:cNvSpPr/>
          <p:nvPr/>
        </p:nvSpPr>
        <p:spPr>
          <a:xfrm>
            <a:off x="7842869" y="3938549"/>
            <a:ext cx="1087832" cy="2763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Allergies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F4BDD891-322A-44E4-83E4-5AF70CDB8C64}"/>
              </a:ext>
            </a:extLst>
          </p:cNvPr>
          <p:cNvSpPr/>
          <p:nvPr/>
        </p:nvSpPr>
        <p:spPr>
          <a:xfrm>
            <a:off x="8370934" y="354988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818F642C-0654-4BEC-AFBE-D61C02466B97}"/>
              </a:ext>
            </a:extLst>
          </p:cNvPr>
          <p:cNvSpPr/>
          <p:nvPr/>
        </p:nvSpPr>
        <p:spPr>
          <a:xfrm>
            <a:off x="7845305" y="4287003"/>
            <a:ext cx="1093867" cy="27820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NextOfKinName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87C7C466-D5DB-4D71-A09B-14F25700291E}"/>
              </a:ext>
            </a:extLst>
          </p:cNvPr>
          <p:cNvSpPr/>
          <p:nvPr/>
        </p:nvSpPr>
        <p:spPr>
          <a:xfrm>
            <a:off x="7842869" y="4649968"/>
            <a:ext cx="1093867" cy="2763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NextOfKinPhone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46AC95C1-ED27-4993-BEDA-BC9C50C73519}"/>
              </a:ext>
            </a:extLst>
          </p:cNvPr>
          <p:cNvSpPr/>
          <p:nvPr/>
        </p:nvSpPr>
        <p:spPr>
          <a:xfrm>
            <a:off x="7830924" y="4966745"/>
            <a:ext cx="110824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78">
            <a:extLst>
              <a:ext uri="{FF2B5EF4-FFF2-40B4-BE49-F238E27FC236}">
                <a16:creationId xmlns:a16="http://schemas.microsoft.com/office/drawing/2014/main" id="{65E7948A-1BF9-4A24-A369-30066313A6EC}"/>
              </a:ext>
            </a:extLst>
          </p:cNvPr>
          <p:cNvCxnSpPr>
            <a:cxnSpLocks/>
            <a:stCxn id="92" idx="3"/>
            <a:endCxn id="91" idx="1"/>
          </p:cNvCxnSpPr>
          <p:nvPr/>
        </p:nvCxnSpPr>
        <p:spPr>
          <a:xfrm flipH="1">
            <a:off x="7842869" y="3636570"/>
            <a:ext cx="764113" cy="440156"/>
          </a:xfrm>
          <a:prstGeom prst="bentConnector5">
            <a:avLst>
              <a:gd name="adj1" fmla="val -29917"/>
              <a:gd name="adj2" fmla="val 44151"/>
              <a:gd name="adj3" fmla="val 12991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85">
            <a:extLst>
              <a:ext uri="{FF2B5EF4-FFF2-40B4-BE49-F238E27FC236}">
                <a16:creationId xmlns:a16="http://schemas.microsoft.com/office/drawing/2014/main" id="{32191219-1404-432E-A34E-745F4825EA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0216" y="4098310"/>
            <a:ext cx="454736" cy="2151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85">
            <a:extLst>
              <a:ext uri="{FF2B5EF4-FFF2-40B4-BE49-F238E27FC236}">
                <a16:creationId xmlns:a16="http://schemas.microsoft.com/office/drawing/2014/main" id="{2245C61B-29E1-4868-A365-BFEC907D19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0216" y="4440900"/>
            <a:ext cx="454736" cy="2151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3" name="Elbow Connector 85">
            <a:extLst>
              <a:ext uri="{FF2B5EF4-FFF2-40B4-BE49-F238E27FC236}">
                <a16:creationId xmlns:a16="http://schemas.microsoft.com/office/drawing/2014/main" id="{5D0A9053-2EE0-433B-8085-7C551F4099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0216" y="4775164"/>
            <a:ext cx="454736" cy="2151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8">
            <a:extLst>
              <a:ext uri="{FF2B5EF4-FFF2-40B4-BE49-F238E27FC236}">
                <a16:creationId xmlns:a16="http://schemas.microsoft.com/office/drawing/2014/main" id="{B547C6C8-6790-4C27-AD7A-18261EA4E9DB}"/>
              </a:ext>
            </a:extLst>
          </p:cNvPr>
          <p:cNvSpPr/>
          <p:nvPr/>
        </p:nvSpPr>
        <p:spPr>
          <a:xfrm>
            <a:off x="7822468" y="5289419"/>
            <a:ext cx="1116704" cy="27323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Profile Picture</a:t>
            </a:r>
          </a:p>
        </p:txBody>
      </p:sp>
      <p:cxnSp>
        <p:nvCxnSpPr>
          <p:cNvPr id="135" name="Elbow Connector 85">
            <a:extLst>
              <a:ext uri="{FF2B5EF4-FFF2-40B4-BE49-F238E27FC236}">
                <a16:creationId xmlns:a16="http://schemas.microsoft.com/office/drawing/2014/main" id="{973BADC6-E79C-4BDF-A410-5D5279B3FE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0217" y="5080221"/>
            <a:ext cx="454736" cy="2151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6" name="Rectangle 8">
            <a:extLst>
              <a:ext uri="{FF2B5EF4-FFF2-40B4-BE49-F238E27FC236}">
                <a16:creationId xmlns:a16="http://schemas.microsoft.com/office/drawing/2014/main" id="{35FD07B1-68C0-434B-B2AA-4569E01649DC}"/>
              </a:ext>
            </a:extLst>
          </p:cNvPr>
          <p:cNvSpPr/>
          <p:nvPr/>
        </p:nvSpPr>
        <p:spPr>
          <a:xfrm>
            <a:off x="5975553" y="5229808"/>
            <a:ext cx="1461282" cy="21602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5" name="Elbow Connector 85">
            <a:extLst>
              <a:ext uri="{FF2B5EF4-FFF2-40B4-BE49-F238E27FC236}">
                <a16:creationId xmlns:a16="http://schemas.microsoft.com/office/drawing/2014/main" id="{BCED55EE-4B83-4F53-BE2E-6C99B83FFD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20649" y="4981265"/>
            <a:ext cx="454736" cy="2151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B634604D-7CF5-406B-BC3C-370B0B958570}"/>
              </a:ext>
            </a:extLst>
          </p:cNvPr>
          <p:cNvSpPr txBox="1"/>
          <p:nvPr/>
        </p:nvSpPr>
        <p:spPr>
          <a:xfrm>
            <a:off x="6728986" y="36191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54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Samuel Loh Jie Wei</cp:lastModifiedBy>
  <cp:revision>72</cp:revision>
  <dcterms:created xsi:type="dcterms:W3CDTF">2016-07-22T14:33:02Z</dcterms:created>
  <dcterms:modified xsi:type="dcterms:W3CDTF">2018-04-12T12:40:01Z</dcterms:modified>
</cp:coreProperties>
</file>