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A670-A930-47F9-A1E0-C1D2CB03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2F85-DB3B-4DE8-B96C-4764B04C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1315-A20D-4EA7-8CC8-3BE6731B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9D69-02C8-45C1-848F-AF68FE94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6D1B-EC08-42C7-B5F9-C506C57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19D1-5925-4202-9536-0311FC2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C9EB-5BB9-4631-9CB1-1840AA2AC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9383-C77F-423D-8682-491989FA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94C1-87C2-47C8-B2E9-DF28A54E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036B-F7CD-46CC-AB2B-5C1D4411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005D6-34D0-4344-A1D1-8C8DD17B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EDDC-1BF9-46EC-A95F-D1B1A43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86F1-E249-4237-BA33-7B5221DB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B536-37A2-44A0-8E50-D968220F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15E7-56F9-4713-91D6-BD03045F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9D8-7347-4A88-8D15-0F189DC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32CC-0A9D-4D8F-91E5-209CE9D9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79DD-29B0-4FEF-AD9F-024ADE90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63E1-F2FB-4737-B429-FE3045CD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71AB-A755-47E9-9554-6030AE5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777-BCA8-41F1-8E70-66E12D0E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1160-21D8-4FE7-AE2B-7DC64ADF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1B0C-1678-4518-9815-68473E67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5862-2000-4EA7-8EBC-70C1B8BD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869E-5095-4F5D-B0F2-73DD2AC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3CF-FF86-4559-AC04-95B01D50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4E69-0185-49D5-8196-1C8768E3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EDFC-32E4-4EF1-B572-DAE23039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BBFD-5789-4831-A7DB-FCCB7800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4CF5-326C-4224-923B-6252BB5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8E6C-4F8C-4DF7-8ACC-2FEDADB5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C67D-F009-4CBB-8B7E-F5B52C54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760E-67A9-4995-A46A-C1D09CE7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33F5-A1D1-4594-86A6-D5C4C3F6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7276-1909-4466-B021-2EA5EEE0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8E06-7415-436A-A8A0-F023E68FF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F01FE-7D4D-4869-AAFF-B431E0E7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21A07-2784-4F03-B2A2-FBF2D60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278D0-4C92-47E7-AE46-C9AA957A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7C91-D7B5-433D-BF99-B4DA510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BB1C3-37F0-4947-96D0-88ED697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DA11-C862-4379-9415-8FAB49DF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447BA-A730-432F-8101-4F67F2D1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15586-CC16-432D-8137-108DEEB8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EB793-0E3C-48EF-9D62-78F69D8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50BB-E9B9-4838-BA1E-BCD973A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9F69-5354-422B-B8A0-6FEAC845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9D88-0050-4783-A976-873F0725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DF9DC-0407-4DFA-BBED-8CF562F1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E178-0D94-4EDB-AA3E-3B0F2B5D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8D08C-8D44-4CE8-9D0D-66CDB0D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38C6-B737-49A7-88E1-8D0A9AF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C73-22FC-4F33-9229-4A752B7C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39EEA-6255-4C0F-A851-E65C30B0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3373-F30C-4916-AE73-6C2A21312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0D79-A917-453D-8561-F2BC6716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F21B-7420-491A-A695-AF1BE48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5660-6B3E-4E63-AB51-659006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B5000-BBB6-4E45-9381-B9B6EA4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8F1D-8832-4FE3-9B84-837BBFF8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6BB1-4158-424D-9D31-8D067658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4BAB-A7F6-40F6-A2B5-3EFC4A4C126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CB15-85D4-44BE-AAB8-65B9982F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03F-82C2-4B78-85F0-253B2235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1A02B9-F6D6-4F4D-957C-DF868F84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2" y="793449"/>
            <a:ext cx="10897456" cy="52710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4315146" y="2270589"/>
            <a:ext cx="1623317" cy="893851"/>
          </a:xfrm>
          <a:prstGeom prst="roundRect">
            <a:avLst/>
          </a:prstGeom>
          <a:noFill/>
          <a:ln w="5715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938463" y="2717514"/>
            <a:ext cx="1299395" cy="1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7237858" y="2425126"/>
            <a:ext cx="2269936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a Lesson in your Schedule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C0162-2552-4F10-9D10-22075DAE39A2}"/>
              </a:ext>
            </a:extLst>
          </p:cNvPr>
          <p:cNvSpPr/>
          <p:nvPr/>
        </p:nvSpPr>
        <p:spPr>
          <a:xfrm>
            <a:off x="4466168" y="3323695"/>
            <a:ext cx="210608" cy="210608"/>
          </a:xfrm>
          <a:prstGeom prst="ellips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2A0B9C-8131-40F2-A409-8AAC4B706D74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flipH="1" flipV="1">
            <a:off x="3759047" y="3427345"/>
            <a:ext cx="707121" cy="1654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46BAC-9136-4511-B841-0C52BC2C7F0B}"/>
              </a:ext>
            </a:extLst>
          </p:cNvPr>
          <p:cNvSpPr txBox="1"/>
          <p:nvPr/>
        </p:nvSpPr>
        <p:spPr>
          <a:xfrm>
            <a:off x="1735666" y="3134957"/>
            <a:ext cx="2023381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Lesson Display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9592A-8EFF-456F-B21E-8BBB5459061E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 flipV="1">
            <a:off x="6461258" y="4429562"/>
            <a:ext cx="891265" cy="2996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CF13-E58A-4104-9B3D-BEB64D7BC43B}"/>
              </a:ext>
            </a:extLst>
          </p:cNvPr>
          <p:cNvSpPr txBox="1"/>
          <p:nvPr/>
        </p:nvSpPr>
        <p:spPr>
          <a:xfrm>
            <a:off x="3488267" y="4137174"/>
            <a:ext cx="2972991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Student you are having the Lesson with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764007-813E-4A9F-B04E-6CC006BB5E49}"/>
              </a:ext>
            </a:extLst>
          </p:cNvPr>
          <p:cNvSpPr/>
          <p:nvPr/>
        </p:nvSpPr>
        <p:spPr>
          <a:xfrm>
            <a:off x="7352523" y="4038600"/>
            <a:ext cx="1317344" cy="787916"/>
          </a:xfrm>
          <a:prstGeom prst="ellips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59" y="597852"/>
            <a:ext cx="9582626" cy="5913442"/>
          </a:xfrm>
          <a:prstGeom prst="rect">
            <a:avLst/>
          </a:prstGeom>
        </p:spPr>
      </p:pic>
      <p:sp>
        <p:nvSpPr>
          <p:cNvPr id="3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566511" y="1022204"/>
            <a:ext cx="9165123" cy="363626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 flipV="1">
            <a:off x="1704110" y="1040797"/>
            <a:ext cx="862401" cy="163220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0" y="748409"/>
            <a:ext cx="1704110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1. Command Box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609374" y="1472278"/>
            <a:ext cx="9165123" cy="381459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>
            <a:off x="1704109" y="1663008"/>
            <a:ext cx="905265" cy="41158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0" y="1411778"/>
            <a:ext cx="1704109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2. Command Result Box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700815" y="2260257"/>
            <a:ext cx="2236946" cy="3988144"/>
          </a:xfrm>
          <a:prstGeom prst="roundRect">
            <a:avLst>
              <a:gd name="adj" fmla="val 8151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flipH="1" flipV="1">
            <a:off x="1704109" y="4254328"/>
            <a:ext cx="996706" cy="1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0" y="3961940"/>
            <a:ext cx="1704109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3. Contacts List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4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5202945" y="2260256"/>
            <a:ext cx="6709655" cy="3988144"/>
          </a:xfrm>
          <a:prstGeom prst="roundRect">
            <a:avLst>
              <a:gd name="adj" fmla="val 6037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54" idx="3"/>
            <a:endCxn id="56" idx="3"/>
          </p:cNvCxnSpPr>
          <p:nvPr/>
        </p:nvCxnSpPr>
        <p:spPr>
          <a:xfrm>
            <a:off x="11912600" y="4254328"/>
            <a:ext cx="2574925" cy="0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12947634" y="4085051"/>
            <a:ext cx="1539891" cy="338554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4. </a:t>
            </a:r>
            <a:r>
              <a:rPr lang="en-US" sz="1600" dirty="0" err="1" smtClean="0">
                <a:solidFill>
                  <a:schemeClr val="bg1"/>
                </a:solidFill>
                <a:latin typeface="Montserrat SemiBold" panose="00000700000000000000" pitchFamily="2" charset="0"/>
              </a:rPr>
              <a:t>Infopanel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9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517524" y="6273486"/>
            <a:ext cx="9599661" cy="288382"/>
          </a:xfrm>
          <a:prstGeom prst="roundRect">
            <a:avLst>
              <a:gd name="adj" fmla="val 8151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69" idx="1"/>
            <a:endCxn id="71" idx="3"/>
          </p:cNvCxnSpPr>
          <p:nvPr/>
        </p:nvCxnSpPr>
        <p:spPr>
          <a:xfrm flipH="1" flipV="1">
            <a:off x="1704110" y="6407436"/>
            <a:ext cx="813414" cy="10241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-17034" y="6238159"/>
            <a:ext cx="1721144" cy="338554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5</a:t>
            </a:r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. Status Bar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04937"/>
            <a:ext cx="466725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62" y="3556000"/>
            <a:ext cx="4011979" cy="6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4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weihao</dc:creator>
  <cp:lastModifiedBy>Tan Wei Hao</cp:lastModifiedBy>
  <cp:revision>6</cp:revision>
  <dcterms:created xsi:type="dcterms:W3CDTF">2018-04-12T10:51:49Z</dcterms:created>
  <dcterms:modified xsi:type="dcterms:W3CDTF">2018-04-13T15:57:18Z</dcterms:modified>
</cp:coreProperties>
</file>