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00" y="-8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06-Apr-18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33400" y="1222060"/>
            <a:ext cx="8153400" cy="4182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90715" y="294650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55293" y="2860092"/>
            <a:ext cx="117804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3"/>
            <a:endCxn id="62" idx="0"/>
          </p:cNvCxnSpPr>
          <p:nvPr/>
        </p:nvCxnSpPr>
        <p:spPr>
          <a:xfrm rot="16200000" flipH="1">
            <a:off x="3681401" y="407363"/>
            <a:ext cx="362817" cy="4436989"/>
          </a:xfrm>
          <a:prstGeom prst="bentConnector3">
            <a:avLst>
              <a:gd name="adj1" fmla="val -26170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27532" y="2852607"/>
            <a:ext cx="117804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40445" y="2901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69905" y="3114603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23626" y="2989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63459" y="2989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33857" y="3027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293025" y="2515762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072215" y="268385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36167" y="259716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00552" y="2796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97838" y="256233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33886" y="2649023"/>
            <a:ext cx="266666" cy="3209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890863" y="2229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</p:cNvCxnSpPr>
          <p:nvPr/>
        </p:nvCxnSpPr>
        <p:spPr>
          <a:xfrm flipV="1">
            <a:off x="3633886" y="2405887"/>
            <a:ext cx="261875" cy="2431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27212" y="2807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Student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56762" y="2893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92810" y="2979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749640" y="17585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335201" y="20157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575185" y="18099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125932" y="1337974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55482" y="2897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rot="5400000" flipH="1" flipV="1">
            <a:off x="6813511" y="1576086"/>
            <a:ext cx="407641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125932" y="1660952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691530" y="1803844"/>
            <a:ext cx="434402" cy="11802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125932" y="1983930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691530" y="2126822"/>
            <a:ext cx="434402" cy="8572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125931" y="2306907"/>
            <a:ext cx="14785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endCxn id="85" idx="1"/>
          </p:cNvCxnSpPr>
          <p:nvPr/>
        </p:nvCxnSpPr>
        <p:spPr>
          <a:xfrm rot="16200000" flipH="1">
            <a:off x="6686425" y="2010293"/>
            <a:ext cx="661810" cy="2172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725784" y="2401703"/>
            <a:ext cx="228042" cy="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04516" y="21121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73838" y="1755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5400000">
            <a:off x="5753286" y="175750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70935" y="49110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459040" y="4072525"/>
            <a:ext cx="146941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endCxn id="57" idx="3"/>
          </p:cNvCxnSpPr>
          <p:nvPr/>
        </p:nvCxnSpPr>
        <p:spPr>
          <a:xfrm rot="10800000">
            <a:off x="5047832" y="2403150"/>
            <a:ext cx="837114" cy="404117"/>
          </a:xfrm>
          <a:prstGeom prst="bentConnector3">
            <a:avLst>
              <a:gd name="adj1" fmla="val -82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738507" y="21404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8507" y="30080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3296" y="2444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6707" y="17281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48791" y="3047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01458" y="2438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69905" y="3174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81305" y="3159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96C39E02-A88C-4ED4-B2E2-9D70DE086394}"/>
              </a:ext>
            </a:extLst>
          </p:cNvPr>
          <p:cNvSpPr/>
          <p:nvPr/>
        </p:nvSpPr>
        <p:spPr>
          <a:xfrm>
            <a:off x="7125932" y="2627978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ProgrammingLanguage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85">
            <a:extLst>
              <a:ext uri="{FF2B5EF4-FFF2-40B4-BE49-F238E27FC236}">
                <a16:creationId xmlns:a16="http://schemas.microsoft.com/office/drawing/2014/main" id="{F9D6459B-69E6-446D-92DF-2B0B8A219F2D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6733266" y="2378204"/>
            <a:ext cx="568132" cy="2172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BC22129F-1DEA-44E8-820A-5E164B665C73}"/>
              </a:ext>
            </a:extLst>
          </p:cNvPr>
          <p:cNvSpPr/>
          <p:nvPr/>
        </p:nvSpPr>
        <p:spPr>
          <a:xfrm>
            <a:off x="7125932" y="2949049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Favourite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0D09509-3CE6-4C06-AFE2-63D039FD821B}"/>
              </a:ext>
            </a:extLst>
          </p:cNvPr>
          <p:cNvSpPr/>
          <p:nvPr/>
        </p:nvSpPr>
        <p:spPr>
          <a:xfrm>
            <a:off x="7125931" y="3270120"/>
            <a:ext cx="14700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Dashboard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2A31C349-17B8-4F66-9927-A39767848FB0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6799477" y="2765486"/>
            <a:ext cx="435708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AC8CB430-A358-491F-8A67-D48F74BACC70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6790979" y="3078060"/>
            <a:ext cx="454736" cy="2151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8AC14270-DE5F-4C7B-81FE-3082CB0808EB}"/>
              </a:ext>
            </a:extLst>
          </p:cNvPr>
          <p:cNvSpPr/>
          <p:nvPr/>
        </p:nvSpPr>
        <p:spPr>
          <a:xfrm>
            <a:off x="2295140" y="3400848"/>
            <a:ext cx="11071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Rectangle 8">
            <a:extLst>
              <a:ext uri="{FF2B5EF4-FFF2-40B4-BE49-F238E27FC236}">
                <a16:creationId xmlns:a16="http://schemas.microsoft.com/office/drawing/2014/main" id="{895DC183-2B50-46BA-9E9A-346D4B8CE842}"/>
              </a:ext>
            </a:extLst>
          </p:cNvPr>
          <p:cNvSpPr/>
          <p:nvPr/>
        </p:nvSpPr>
        <p:spPr>
          <a:xfrm>
            <a:off x="5707210" y="3654655"/>
            <a:ext cx="13716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UniqueKey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78">
            <a:extLst>
              <a:ext uri="{FF2B5EF4-FFF2-40B4-BE49-F238E27FC236}">
                <a16:creationId xmlns:a16="http://schemas.microsoft.com/office/drawing/2014/main" id="{5C92D93A-CEF1-4C3F-BC75-93639BD03B86}"/>
              </a:ext>
            </a:extLst>
          </p:cNvPr>
          <p:cNvCxnSpPr>
            <a:cxnSpLocks/>
            <a:stCxn id="78" idx="2"/>
            <a:endCxn id="104" idx="0"/>
          </p:cNvCxnSpPr>
          <p:nvPr/>
        </p:nvCxnSpPr>
        <p:spPr>
          <a:xfrm rot="5400000">
            <a:off x="6191321" y="3272470"/>
            <a:ext cx="583874" cy="1804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>
            <a:extLst>
              <a:ext uri="{FF2B5EF4-FFF2-40B4-BE49-F238E27FC236}">
                <a16:creationId xmlns:a16="http://schemas.microsoft.com/office/drawing/2014/main" id="{CBEAB1BF-82F4-4BE0-960E-A27ECB39DF1E}"/>
              </a:ext>
            </a:extLst>
          </p:cNvPr>
          <p:cNvSpPr/>
          <p:nvPr/>
        </p:nvSpPr>
        <p:spPr>
          <a:xfrm>
            <a:off x="3890863" y="339466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LessonList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FF7C894-E177-4B2A-8544-5A16049D5806}"/>
              </a:ext>
            </a:extLst>
          </p:cNvPr>
          <p:cNvCxnSpPr>
            <a:cxnSpLocks/>
            <a:stCxn id="121" idx="3"/>
            <a:endCxn id="89" idx="1"/>
          </p:cNvCxnSpPr>
          <p:nvPr/>
        </p:nvCxnSpPr>
        <p:spPr>
          <a:xfrm>
            <a:off x="2065190" y="3571803"/>
            <a:ext cx="229950" cy="242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Flowchart: Decision 96">
            <a:extLst>
              <a:ext uri="{FF2B5EF4-FFF2-40B4-BE49-F238E27FC236}">
                <a16:creationId xmlns:a16="http://schemas.microsoft.com/office/drawing/2014/main" id="{B1DD5BB4-4202-40DD-95C2-862E25664152}"/>
              </a:ext>
            </a:extLst>
          </p:cNvPr>
          <p:cNvSpPr/>
          <p:nvPr/>
        </p:nvSpPr>
        <p:spPr>
          <a:xfrm>
            <a:off x="1829142" y="34851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F85F4C-1FA1-44A5-9437-ADDCA765438A}"/>
              </a:ext>
            </a:extLst>
          </p:cNvPr>
          <p:cNvSpPr txBox="1"/>
          <p:nvPr/>
        </p:nvSpPr>
        <p:spPr>
          <a:xfrm>
            <a:off x="2065190" y="3631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Flowchart: Decision 96">
            <a:extLst>
              <a:ext uri="{FF2B5EF4-FFF2-40B4-BE49-F238E27FC236}">
                <a16:creationId xmlns:a16="http://schemas.microsoft.com/office/drawing/2014/main" id="{3E0268B5-5450-46EE-8AB2-16A1F796D986}"/>
              </a:ext>
            </a:extLst>
          </p:cNvPr>
          <p:cNvSpPr/>
          <p:nvPr/>
        </p:nvSpPr>
        <p:spPr>
          <a:xfrm>
            <a:off x="3426077" y="348135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C29F22F-0323-4F71-BF4E-9038ADADAF92}"/>
              </a:ext>
            </a:extLst>
          </p:cNvPr>
          <p:cNvCxnSpPr>
            <a:cxnSpLocks/>
            <a:stCxn id="125" idx="3"/>
            <a:endCxn id="111" idx="1"/>
          </p:cNvCxnSpPr>
          <p:nvPr/>
        </p:nvCxnSpPr>
        <p:spPr>
          <a:xfrm>
            <a:off x="3662125" y="3568043"/>
            <a:ext cx="228738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82A90528-7BAD-4D77-A674-2C6CD3220E35}"/>
              </a:ext>
            </a:extLst>
          </p:cNvPr>
          <p:cNvSpPr/>
          <p:nvPr/>
        </p:nvSpPr>
        <p:spPr>
          <a:xfrm>
            <a:off x="5231166" y="432827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Lesson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AACCDA48-25E9-4708-9D2C-1AA1C71E7721}"/>
              </a:ext>
            </a:extLst>
          </p:cNvPr>
          <p:cNvSpPr/>
          <p:nvPr/>
        </p:nvSpPr>
        <p:spPr>
          <a:xfrm>
            <a:off x="7131965" y="4114800"/>
            <a:ext cx="145950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9" name="Rectangle 8">
            <a:extLst>
              <a:ext uri="{FF2B5EF4-FFF2-40B4-BE49-F238E27FC236}">
                <a16:creationId xmlns:a16="http://schemas.microsoft.com/office/drawing/2014/main" id="{72B7D052-5404-4A07-BFD0-7CEC751435C3}"/>
              </a:ext>
            </a:extLst>
          </p:cNvPr>
          <p:cNvSpPr/>
          <p:nvPr/>
        </p:nvSpPr>
        <p:spPr>
          <a:xfrm>
            <a:off x="7125931" y="4495800"/>
            <a:ext cx="1470060" cy="3530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>
            <a:extLst>
              <a:ext uri="{FF2B5EF4-FFF2-40B4-BE49-F238E27FC236}">
                <a16:creationId xmlns:a16="http://schemas.microsoft.com/office/drawing/2014/main" id="{67E624F4-46E6-48A2-B37B-2C18EC887BF2}"/>
              </a:ext>
            </a:extLst>
          </p:cNvPr>
          <p:cNvSpPr/>
          <p:nvPr/>
        </p:nvSpPr>
        <p:spPr>
          <a:xfrm>
            <a:off x="5053457" y="347745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63">
            <a:extLst>
              <a:ext uri="{FF2B5EF4-FFF2-40B4-BE49-F238E27FC236}">
                <a16:creationId xmlns:a16="http://schemas.microsoft.com/office/drawing/2014/main" id="{8B21A111-2703-4D4E-AEA4-B7E0F3576FE2}"/>
              </a:ext>
            </a:extLst>
          </p:cNvPr>
          <p:cNvCxnSpPr>
            <a:cxnSpLocks/>
            <a:stCxn id="143" idx="3"/>
            <a:endCxn id="127" idx="0"/>
          </p:cNvCxnSpPr>
          <p:nvPr/>
        </p:nvCxnSpPr>
        <p:spPr>
          <a:xfrm>
            <a:off x="5289505" y="3564147"/>
            <a:ext cx="295754" cy="7641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ACD0D3B-49B5-4AE0-9FF0-9204B22F5A2D}"/>
              </a:ext>
            </a:extLst>
          </p:cNvPr>
          <p:cNvSpPr txBox="1"/>
          <p:nvPr/>
        </p:nvSpPr>
        <p:spPr>
          <a:xfrm>
            <a:off x="5412077" y="4147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7" name="Flowchart: Decision 96">
            <a:extLst>
              <a:ext uri="{FF2B5EF4-FFF2-40B4-BE49-F238E27FC236}">
                <a16:creationId xmlns:a16="http://schemas.microsoft.com/office/drawing/2014/main" id="{26572E31-CB95-4380-9DE6-0A25D3F82ADC}"/>
              </a:ext>
            </a:extLst>
          </p:cNvPr>
          <p:cNvSpPr/>
          <p:nvPr/>
        </p:nvSpPr>
        <p:spPr>
          <a:xfrm>
            <a:off x="5963280" y="441496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8" name="Elbow Connector 78">
            <a:extLst>
              <a:ext uri="{FF2B5EF4-FFF2-40B4-BE49-F238E27FC236}">
                <a16:creationId xmlns:a16="http://schemas.microsoft.com/office/drawing/2014/main" id="{932578D4-153A-4C5E-A805-067C842CBFAB}"/>
              </a:ext>
            </a:extLst>
          </p:cNvPr>
          <p:cNvCxnSpPr>
            <a:cxnSpLocks/>
            <a:stCxn id="147" idx="0"/>
            <a:endCxn id="104" idx="2"/>
          </p:cNvCxnSpPr>
          <p:nvPr/>
        </p:nvCxnSpPr>
        <p:spPr>
          <a:xfrm rot="5400000" flipH="1" flipV="1">
            <a:off x="5999892" y="4021851"/>
            <a:ext cx="474531" cy="3117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E837BC7B-4B05-4454-981C-A83D0885D7CA}"/>
              </a:ext>
            </a:extLst>
          </p:cNvPr>
          <p:cNvCxnSpPr>
            <a:cxnSpLocks/>
            <a:stCxn id="147" idx="3"/>
            <a:endCxn id="128" idx="1"/>
          </p:cNvCxnSpPr>
          <p:nvPr/>
        </p:nvCxnSpPr>
        <p:spPr>
          <a:xfrm flipV="1">
            <a:off x="6199328" y="4288180"/>
            <a:ext cx="932637" cy="21347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78">
            <a:extLst>
              <a:ext uri="{FF2B5EF4-FFF2-40B4-BE49-F238E27FC236}">
                <a16:creationId xmlns:a16="http://schemas.microsoft.com/office/drawing/2014/main" id="{0F6D4DBE-EF20-4AC9-888E-D9C2F1FA21B7}"/>
              </a:ext>
            </a:extLst>
          </p:cNvPr>
          <p:cNvCxnSpPr>
            <a:cxnSpLocks/>
            <a:stCxn id="147" idx="3"/>
            <a:endCxn id="129" idx="1"/>
          </p:cNvCxnSpPr>
          <p:nvPr/>
        </p:nvCxnSpPr>
        <p:spPr>
          <a:xfrm>
            <a:off x="6199328" y="4501659"/>
            <a:ext cx="926603" cy="1706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5045183-3621-4CE4-B157-8BFB5A38B722}"/>
              </a:ext>
            </a:extLst>
          </p:cNvPr>
          <p:cNvSpPr txBox="1"/>
          <p:nvPr/>
        </p:nvSpPr>
        <p:spPr>
          <a:xfrm>
            <a:off x="5632583" y="4698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44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weihao</cp:lastModifiedBy>
  <cp:revision>68</cp:revision>
  <dcterms:created xsi:type="dcterms:W3CDTF">2016-07-22T14:33:02Z</dcterms:created>
  <dcterms:modified xsi:type="dcterms:W3CDTF">2018-04-06T05:11:12Z</dcterms:modified>
</cp:coreProperties>
</file>