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77" d="100"/>
          <a:sy n="77" d="100"/>
        </p:scale>
        <p:origin x="1528" y="4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33400" y="1676400"/>
            <a:ext cx="8153400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90715" y="31076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97498" y="28178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3773600" y="10301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369737" y="28104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40445" y="29014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069905" y="32757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23626" y="29892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63459" y="29892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33857" y="31890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293025" y="25766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072215" y="27447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836167" y="26580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900552" y="27965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397838" y="26231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633886" y="27098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890863" y="22297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633886" y="24031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727212" y="28072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Student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056762" y="28931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292810" y="29798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749640" y="17585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335201" y="20157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575185" y="18099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125932" y="2031013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455482" y="2897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endCxn id="76" idx="1"/>
          </p:cNvCxnSpPr>
          <p:nvPr/>
        </p:nvCxnSpPr>
        <p:spPr>
          <a:xfrm rot="5400000" flipH="1" flipV="1">
            <a:off x="6813511" y="2269125"/>
            <a:ext cx="407641" cy="2172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125932" y="2353991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691530" y="2496883"/>
            <a:ext cx="434402" cy="48720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125932" y="2676969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6691530" y="2819861"/>
            <a:ext cx="434402" cy="16423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125931" y="2999946"/>
            <a:ext cx="14785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endCxn id="85" idx="1"/>
          </p:cNvCxnSpPr>
          <p:nvPr/>
        </p:nvCxnSpPr>
        <p:spPr>
          <a:xfrm rot="16200000" flipH="1">
            <a:off x="6686425" y="2703332"/>
            <a:ext cx="661810" cy="2172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692856" y="24346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704516" y="21121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073838" y="17556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941047" y="35355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470936" y="41886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778010" y="36691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362511" y="20884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738507" y="21404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38507" y="30080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03296" y="24446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6707" y="17281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48791" y="3047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01458" y="25134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69905" y="33352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81305" y="31593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96C39E02-A88C-4ED4-B2E2-9D70DE086394}"/>
              </a:ext>
            </a:extLst>
          </p:cNvPr>
          <p:cNvSpPr/>
          <p:nvPr/>
        </p:nvSpPr>
        <p:spPr>
          <a:xfrm>
            <a:off x="7125932" y="3321017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ProgrammingLanguage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85">
            <a:extLst>
              <a:ext uri="{FF2B5EF4-FFF2-40B4-BE49-F238E27FC236}">
                <a16:creationId xmlns:a16="http://schemas.microsoft.com/office/drawing/2014/main" id="{F9D6459B-69E6-446D-92DF-2B0B8A219F2D}"/>
              </a:ext>
            </a:extLst>
          </p:cNvPr>
          <p:cNvCxnSpPr>
            <a:cxnSpLocks/>
            <a:endCxn id="53" idx="1"/>
          </p:cNvCxnSpPr>
          <p:nvPr/>
        </p:nvCxnSpPr>
        <p:spPr>
          <a:xfrm rot="16200000" flipH="1">
            <a:off x="6733266" y="3071243"/>
            <a:ext cx="568132" cy="2172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BC22129F-1DEA-44E8-820A-5E164B665C73}"/>
              </a:ext>
            </a:extLst>
          </p:cNvPr>
          <p:cNvSpPr/>
          <p:nvPr/>
        </p:nvSpPr>
        <p:spPr>
          <a:xfrm>
            <a:off x="7125932" y="3642088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Favourite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C0D09509-3CE6-4C06-AFE2-63D039FD821B}"/>
              </a:ext>
            </a:extLst>
          </p:cNvPr>
          <p:cNvSpPr/>
          <p:nvPr/>
        </p:nvSpPr>
        <p:spPr>
          <a:xfrm>
            <a:off x="7125931" y="3963159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Dashboard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2A31C349-17B8-4F66-9927-A39767848F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33264" y="3390597"/>
            <a:ext cx="568132" cy="2172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85">
            <a:extLst>
              <a:ext uri="{FF2B5EF4-FFF2-40B4-BE49-F238E27FC236}">
                <a16:creationId xmlns:a16="http://schemas.microsoft.com/office/drawing/2014/main" id="{AC8CB430-A358-491F-8A67-D48F74BACC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35298" y="3692640"/>
            <a:ext cx="568132" cy="2172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35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Yap Ni</cp:lastModifiedBy>
  <cp:revision>64</cp:revision>
  <dcterms:created xsi:type="dcterms:W3CDTF">2016-07-22T14:33:02Z</dcterms:created>
  <dcterms:modified xsi:type="dcterms:W3CDTF">2018-03-19T15:18:47Z</dcterms:modified>
</cp:coreProperties>
</file>