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 showGuides="1">
      <p:cViewPr varScale="1">
        <p:scale>
          <a:sx n="88" d="100"/>
          <a:sy n="88" d="100"/>
        </p:scale>
        <p:origin x="178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9B0BFD5-9378-D347-B4B1-D9EA144C2630}"/>
              </a:ext>
            </a:extLst>
          </p:cNvPr>
          <p:cNvGrpSpPr/>
          <p:nvPr/>
        </p:nvGrpSpPr>
        <p:grpSpPr>
          <a:xfrm>
            <a:off x="119743" y="1143000"/>
            <a:ext cx="8991600" cy="4495800"/>
            <a:chOff x="1202269" y="1447800"/>
            <a:chExt cx="6951131" cy="3276600"/>
          </a:xfrm>
        </p:grpSpPr>
        <p:sp>
          <p:nvSpPr>
            <p:cNvPr id="15" name="Rounded Rectangle 14"/>
            <p:cNvSpPr/>
            <p:nvPr/>
          </p:nvSpPr>
          <p:spPr>
            <a:xfrm>
              <a:off x="1636188" y="2057400"/>
              <a:ext cx="5700181" cy="2667000"/>
            </a:xfrm>
            <a:prstGeom prst="roundRect">
              <a:avLst>
                <a:gd name="adj" fmla="val 576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 flipH="1">
              <a:off x="1964269" y="2191178"/>
              <a:ext cx="609602" cy="129491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UI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45"/>
            <p:cNvSpPr/>
            <p:nvPr/>
          </p:nvSpPr>
          <p:spPr>
            <a:xfrm>
              <a:off x="3412069" y="2191178"/>
              <a:ext cx="1295400" cy="5520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Logic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45"/>
            <p:cNvSpPr/>
            <p:nvPr/>
          </p:nvSpPr>
          <p:spPr>
            <a:xfrm>
              <a:off x="5164669" y="2191179"/>
              <a:ext cx="1447800" cy="55202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Storage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5"/>
            <p:cNvSpPr/>
            <p:nvPr/>
          </p:nvSpPr>
          <p:spPr>
            <a:xfrm>
              <a:off x="3412069" y="3124200"/>
              <a:ext cx="1295400" cy="72379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Model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45"/>
            <p:cNvSpPr/>
            <p:nvPr/>
          </p:nvSpPr>
          <p:spPr>
            <a:xfrm>
              <a:off x="3217846" y="4131994"/>
              <a:ext cx="2658531" cy="44464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Commons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3" idx="1"/>
            </p:cNvCxnSpPr>
            <p:nvPr/>
          </p:nvCxnSpPr>
          <p:spPr>
            <a:xfrm>
              <a:off x="2573871" y="2467189"/>
              <a:ext cx="8381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569639" y="3276600"/>
              <a:ext cx="8381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" idx="2"/>
              <a:endCxn id="5" idx="0"/>
            </p:cNvCxnSpPr>
            <p:nvPr/>
          </p:nvCxnSpPr>
          <p:spPr>
            <a:xfrm>
              <a:off x="4059769" y="2743200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07469" y="2467189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Smiley Face 28"/>
            <p:cNvSpPr/>
            <p:nvPr/>
          </p:nvSpPr>
          <p:spPr>
            <a:xfrm>
              <a:off x="1202269" y="2743200"/>
              <a:ext cx="381000" cy="381000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1636188" y="2939996"/>
              <a:ext cx="2730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680199" y="2467190"/>
              <a:ext cx="93980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lded Corner 34"/>
            <p:cNvSpPr/>
            <p:nvPr/>
          </p:nvSpPr>
          <p:spPr>
            <a:xfrm>
              <a:off x="7679269" y="2286000"/>
              <a:ext cx="381000" cy="381000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7772400" y="2362200"/>
              <a:ext cx="381000" cy="381000"/>
            </a:xfrm>
            <a:prstGeom prst="foldedCorne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loud 50"/>
            <p:cNvSpPr/>
            <p:nvPr/>
          </p:nvSpPr>
          <p:spPr>
            <a:xfrm>
              <a:off x="2650069" y="1447800"/>
              <a:ext cx="914400" cy="5334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</a:t>
              </a:r>
            </a:p>
          </p:txBody>
        </p:sp>
        <p:cxnSp>
          <p:nvCxnSpPr>
            <p:cNvPr id="52" name="Elbow Connector 51"/>
            <p:cNvCxnSpPr>
              <a:stCxn id="2" idx="0"/>
              <a:endCxn id="51" idx="2"/>
            </p:cNvCxnSpPr>
            <p:nvPr/>
          </p:nvCxnSpPr>
          <p:spPr>
            <a:xfrm rot="5400000" flipH="1" flipV="1">
              <a:off x="2222648" y="1760922"/>
              <a:ext cx="476678" cy="383835"/>
            </a:xfrm>
            <a:prstGeom prst="bentConnector2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62"/>
            <p:cNvSpPr/>
            <p:nvPr/>
          </p:nvSpPr>
          <p:spPr>
            <a:xfrm flipH="1">
              <a:off x="1964269" y="3959459"/>
              <a:ext cx="778931" cy="57090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Main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945047" y="3750994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097447" y="3761908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49847" y="3750994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3" idx="1"/>
            </p:cNvCxnSpPr>
            <p:nvPr/>
          </p:nvCxnSpPr>
          <p:spPr>
            <a:xfrm>
              <a:off x="2743200" y="4244913"/>
              <a:ext cx="2497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3867188">
              <a:off x="2743200" y="3755022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353734" y="3697061"/>
              <a:ext cx="0" cy="30185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936069" y="2909316"/>
              <a:ext cx="1219201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Events Center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5888569" y="3515641"/>
              <a:ext cx="1219201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Logs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Center</a:t>
              </a:r>
            </a:p>
          </p:txBody>
        </p:sp>
        <p:cxnSp>
          <p:nvCxnSpPr>
            <p:cNvPr id="40" name="Elbow Connector 39"/>
            <p:cNvCxnSpPr>
              <a:stCxn id="26" idx="4"/>
              <a:endCxn id="8" idx="3"/>
            </p:cNvCxnSpPr>
            <p:nvPr/>
          </p:nvCxnSpPr>
          <p:spPr>
            <a:xfrm rot="5400000">
              <a:off x="6034638" y="3890781"/>
              <a:ext cx="305273" cy="621793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6" idx="4"/>
            </p:cNvCxnSpPr>
            <p:nvPr/>
          </p:nvCxnSpPr>
          <p:spPr>
            <a:xfrm rot="5400000">
              <a:off x="5195574" y="3792812"/>
              <a:ext cx="700192" cy="1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Chua Li Qun Shawn</cp:lastModifiedBy>
  <cp:revision>60</cp:revision>
  <dcterms:created xsi:type="dcterms:W3CDTF">2016-07-22T14:33:02Z</dcterms:created>
  <dcterms:modified xsi:type="dcterms:W3CDTF">2018-04-11T08:29:14Z</dcterms:modified>
</cp:coreProperties>
</file>