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7"/>
  </p:normalViewPr>
  <p:slideViewPr>
    <p:cSldViewPr showGuides="1">
      <p:cViewPr varScale="1">
        <p:scale>
          <a:sx n="88" d="100"/>
          <a:sy n="88" d="100"/>
        </p:scale>
        <p:origin x="1784" y="1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062B93A-C4EB-9D42-BEA3-9A1861A12BBB}"/>
              </a:ext>
            </a:extLst>
          </p:cNvPr>
          <p:cNvGrpSpPr/>
          <p:nvPr/>
        </p:nvGrpSpPr>
        <p:grpSpPr>
          <a:xfrm>
            <a:off x="13613" y="1981200"/>
            <a:ext cx="9054187" cy="3810000"/>
            <a:chOff x="13956" y="1981200"/>
            <a:chExt cx="9282444" cy="4000286"/>
          </a:xfrm>
        </p:grpSpPr>
        <p:sp>
          <p:nvSpPr>
            <p:cNvPr id="81" name="Rectangle 65"/>
            <p:cNvSpPr/>
            <p:nvPr/>
          </p:nvSpPr>
          <p:spPr>
            <a:xfrm>
              <a:off x="685800" y="1981200"/>
              <a:ext cx="7252956" cy="4000286"/>
            </a:xfrm>
            <a:prstGeom prst="roundRect">
              <a:avLst>
                <a:gd name="adj" fmla="val 3484"/>
              </a:avLst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chemeClr val="tx1"/>
                  </a:solidFill>
                </a:rPr>
                <a:t>Logic</a:t>
              </a:r>
              <a:endParaRPr lang="en-SG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" name="Rectangle 62"/>
            <p:cNvSpPr/>
            <p:nvPr/>
          </p:nvSpPr>
          <p:spPr>
            <a:xfrm>
              <a:off x="845045" y="2296546"/>
              <a:ext cx="1455629" cy="346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:</a:t>
              </a:r>
              <a:r>
                <a:rPr lang="en-US" sz="1600" dirty="0" err="1">
                  <a:solidFill>
                    <a:schemeClr val="tx1"/>
                  </a:solidFill>
                </a:rPr>
                <a:t>LogicManager</a:t>
              </a:r>
              <a:endParaRPr lang="en-SG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572859" y="2660217"/>
              <a:ext cx="0" cy="2597583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1500851" y="3010911"/>
              <a:ext cx="152400" cy="27802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tx1"/>
                </a:solidFill>
              </a:endParaRPr>
            </a:p>
          </p:txBody>
        </p:sp>
        <p:sp>
          <p:nvSpPr>
            <p:cNvPr id="16" name="Rectangle 62"/>
            <p:cNvSpPr/>
            <p:nvPr/>
          </p:nvSpPr>
          <p:spPr>
            <a:xfrm>
              <a:off x="2743200" y="2179309"/>
              <a:ext cx="1219200" cy="46768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:</a:t>
              </a:r>
              <a:r>
                <a:rPr lang="en-US" sz="1600" dirty="0" err="1">
                  <a:solidFill>
                    <a:schemeClr val="tx1"/>
                  </a:solidFill>
                </a:rPr>
                <a:t>CardBank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Parser</a:t>
              </a:r>
              <a:endParaRPr lang="en-SG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3356599" y="2663904"/>
              <a:ext cx="0" cy="169537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284590" y="3122096"/>
              <a:ext cx="174929" cy="11294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tx1"/>
                </a:solidFill>
              </a:endParaRPr>
            </a:p>
          </p:txBody>
        </p:sp>
        <p:sp>
          <p:nvSpPr>
            <p:cNvPr id="19" name="Rectangle 62"/>
            <p:cNvSpPr/>
            <p:nvPr/>
          </p:nvSpPr>
          <p:spPr>
            <a:xfrm>
              <a:off x="6221564" y="3312740"/>
              <a:ext cx="1555757" cy="46153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d:DeleteCard</a:t>
              </a:r>
              <a:br>
                <a:rPr lang="en-US" sz="1600" dirty="0">
                  <a:solidFill>
                    <a:schemeClr val="tx1"/>
                  </a:solidFill>
                </a:rPr>
              </a:br>
              <a:r>
                <a:rPr lang="en-US" sz="1600" dirty="0">
                  <a:solidFill>
                    <a:schemeClr val="tx1"/>
                  </a:solidFill>
                </a:rPr>
                <a:t>Command</a:t>
              </a:r>
              <a:endParaRPr lang="en-SG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Connector 19"/>
            <p:cNvCxnSpPr>
              <a:stCxn id="21" idx="0"/>
            </p:cNvCxnSpPr>
            <p:nvPr/>
          </p:nvCxnSpPr>
          <p:spPr>
            <a:xfrm>
              <a:off x="6772574" y="3774278"/>
              <a:ext cx="0" cy="1940722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6696374" y="3774278"/>
              <a:ext cx="152400" cy="2760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81000" y="3014599"/>
              <a:ext cx="11198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1653251" y="3122097"/>
              <a:ext cx="1596514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3956" y="2742887"/>
              <a:ext cx="1538526" cy="22620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dirty="0"/>
                <a:t>execute(“</a:t>
              </a:r>
              <a:r>
                <a:rPr lang="en-US" sz="1400" dirty="0" err="1"/>
                <a:t>deletec</a:t>
              </a:r>
              <a:r>
                <a:rPr lang="en-US" sz="1400" dirty="0"/>
                <a:t> 1”)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5257218" y="3703214"/>
              <a:ext cx="922392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257582" y="4251556"/>
              <a:ext cx="855809" cy="21544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>
                  <a:solidFill>
                    <a:schemeClr val="tx1"/>
                  </a:solidFill>
                </a:rPr>
                <a:t>execute()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5257800" y="4050281"/>
              <a:ext cx="149297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1670186" y="4243231"/>
              <a:ext cx="1596514" cy="537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304800" y="5791200"/>
              <a:ext cx="11960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62"/>
            <p:cNvSpPr/>
            <p:nvPr/>
          </p:nvSpPr>
          <p:spPr>
            <a:xfrm>
              <a:off x="8265896" y="2362200"/>
              <a:ext cx="1030504" cy="346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:Model</a:t>
              </a:r>
              <a:endParaRPr lang="en-SG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>
              <a:off x="1653251" y="4495317"/>
              <a:ext cx="504312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6687452" y="4467000"/>
              <a:ext cx="161322" cy="1019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tx1"/>
                </a:solidFill>
              </a:endParaRPr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8781148" y="2700858"/>
              <a:ext cx="0" cy="283059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73" name="Rectangle 72"/>
            <p:cNvSpPr/>
            <p:nvPr/>
          </p:nvSpPr>
          <p:spPr>
            <a:xfrm>
              <a:off x="8686800" y="4524597"/>
              <a:ext cx="152400" cy="1998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tx1"/>
                </a:solidFill>
              </a:endParaRPr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>
              <a:off x="6850663" y="4524597"/>
              <a:ext cx="183613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1">
              <a:off x="6848774" y="4714650"/>
              <a:ext cx="1838026" cy="975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653251" y="5486400"/>
              <a:ext cx="505234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6984957" y="4267200"/>
              <a:ext cx="1424846" cy="2262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err="1">
                  <a:solidFill>
                    <a:schemeClr val="tx1"/>
                  </a:solidFill>
                </a:rPr>
                <a:t>deleteCard</a:t>
              </a:r>
              <a:r>
                <a:rPr lang="en-US" dirty="0">
                  <a:solidFill>
                    <a:schemeClr val="tx1"/>
                  </a:solidFill>
                </a:rPr>
                <a:t>(p)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847551" y="3657600"/>
              <a:ext cx="767033" cy="18466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>
                  <a:solidFill>
                    <a:schemeClr val="tx1"/>
                  </a:solidFill>
                </a:rPr>
                <a:t>parse(“1”)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742982" y="2850922"/>
              <a:ext cx="1424846" cy="22620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>
                  <a:solidFill>
                    <a:schemeClr val="tx1"/>
                  </a:solidFill>
                </a:rPr>
                <a:t>parse(“</a:t>
              </a:r>
              <a:r>
                <a:rPr lang="en-US" dirty="0" err="1">
                  <a:solidFill>
                    <a:schemeClr val="tx1"/>
                  </a:solidFill>
                </a:rPr>
                <a:t>deletec</a:t>
              </a:r>
              <a:r>
                <a:rPr lang="en-US" dirty="0">
                  <a:solidFill>
                    <a:schemeClr val="tx1"/>
                  </a:solidFill>
                </a:rPr>
                <a:t> 1”)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340137" y="5255323"/>
              <a:ext cx="621216" cy="21544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>
                  <a:solidFill>
                    <a:schemeClr val="tx1"/>
                  </a:solidFill>
                </a:rPr>
                <a:t>result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99983" y="5538488"/>
              <a:ext cx="762000" cy="21544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>
                  <a:solidFill>
                    <a:schemeClr val="tx1"/>
                  </a:solidFill>
                </a:rPr>
                <a:t>result</a:t>
              </a:r>
            </a:p>
          </p:txBody>
        </p:sp>
        <p:sp>
          <p:nvSpPr>
            <p:cNvPr id="84" name="Rectangle 62"/>
            <p:cNvSpPr/>
            <p:nvPr/>
          </p:nvSpPr>
          <p:spPr>
            <a:xfrm>
              <a:off x="7020246" y="4777287"/>
              <a:ext cx="1666554" cy="46153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result:Command</a:t>
              </a:r>
              <a:r>
                <a:rPr lang="en-US" sz="1600" dirty="0">
                  <a:solidFill>
                    <a:schemeClr val="tx1"/>
                  </a:solidFill>
                </a:rPr>
                <a:t> Result</a:t>
              </a:r>
              <a:endParaRPr lang="en-SG" sz="1600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777323" y="5238824"/>
              <a:ext cx="152400" cy="1713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tx1"/>
                </a:solidFill>
              </a:endParaRPr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>
              <a:off x="6858000" y="5410200"/>
              <a:ext cx="96662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2673845" y="4017015"/>
              <a:ext cx="220343" cy="23698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40" name="Rectangle 62"/>
            <p:cNvSpPr/>
            <p:nvPr/>
          </p:nvSpPr>
          <p:spPr>
            <a:xfrm>
              <a:off x="4231981" y="2929839"/>
              <a:ext cx="2095821" cy="43203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:</a:t>
              </a:r>
              <a:r>
                <a:rPr lang="en-US" sz="1600" dirty="0" err="1">
                  <a:solidFill>
                    <a:schemeClr val="tx1"/>
                  </a:solidFill>
                </a:rPr>
                <a:t>DeleteCardCommand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Parser</a:t>
              </a:r>
              <a:endParaRPr lang="en-SG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3462591" y="3657600"/>
              <a:ext cx="1597356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5059947" y="3352800"/>
              <a:ext cx="205843" cy="1231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tx1"/>
                </a:solidFill>
              </a:endParaRPr>
            </a:p>
          </p:txBody>
        </p:sp>
        <p:cxnSp>
          <p:nvCxnSpPr>
            <p:cNvPr id="46" name="Straight Connector 45"/>
            <p:cNvCxnSpPr>
              <a:stCxn id="45" idx="0"/>
            </p:cNvCxnSpPr>
            <p:nvPr/>
          </p:nvCxnSpPr>
          <p:spPr>
            <a:xfrm>
              <a:off x="5162869" y="3352800"/>
              <a:ext cx="0" cy="99060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5059947" y="3657601"/>
              <a:ext cx="205843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3499382" y="4185073"/>
              <a:ext cx="16672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6858000" y="5029200"/>
              <a:ext cx="1622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3412425" y="3173004"/>
              <a:ext cx="819556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3459519" y="3475965"/>
              <a:ext cx="160042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5045411" y="4232120"/>
              <a:ext cx="234913" cy="19655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SG" sz="1100" dirty="0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</TotalTime>
  <Words>42</Words>
  <Application>Microsoft Macintosh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Chua Li Qun Shawn</cp:lastModifiedBy>
  <cp:revision>71</cp:revision>
  <dcterms:created xsi:type="dcterms:W3CDTF">2016-07-22T14:33:02Z</dcterms:created>
  <dcterms:modified xsi:type="dcterms:W3CDTF">2018-04-11T09:10:13Z</dcterms:modified>
</cp:coreProperties>
</file>