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896948"/>
              </p:ext>
            </p:extLst>
          </p:nvPr>
        </p:nvGraphicFramePr>
        <p:xfrm>
          <a:off x="7177924" y="1835420"/>
          <a:ext cx="2302181" cy="793792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0218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96896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ClearCommand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96896">
                <a:tc>
                  <a:txBody>
                    <a:bodyPr/>
                    <a:lstStyle/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32839"/>
              </p:ext>
            </p:extLst>
          </p:nvPr>
        </p:nvGraphicFramePr>
        <p:xfrm>
          <a:off x="7177924" y="2709697"/>
          <a:ext cx="2309738" cy="1091465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0973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96896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DeleteCardCommand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94569">
                <a:tc>
                  <a:txBody>
                    <a:bodyPr/>
                    <a:lstStyle/>
                    <a:p>
                      <a:r>
                        <a:rPr lang="en-SG" sz="1600" dirty="0" err="1"/>
                        <a:t>targetIndex</a:t>
                      </a:r>
                      <a:r>
                        <a:rPr lang="en-SG" sz="1600" dirty="0"/>
                        <a:t> = 5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725379"/>
              </p:ext>
            </p:extLst>
          </p:nvPr>
        </p:nvGraphicFramePr>
        <p:xfrm>
          <a:off x="2678729" y="2441358"/>
          <a:ext cx="2350397" cy="1389137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503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96896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AddCardCommand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992241">
                <a:tc>
                  <a:txBody>
                    <a:bodyPr/>
                    <a:lstStyle/>
                    <a:p>
                      <a:r>
                        <a:rPr lang="en-SG" sz="1600" dirty="0" err="1"/>
                        <a:t>toAdd</a:t>
                      </a:r>
                      <a:r>
                        <a:rPr lang="en-SG" sz="1600" dirty="0"/>
                        <a:t> = “Front: What is…”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78376"/>
              </p:ext>
            </p:extLst>
          </p:nvPr>
        </p:nvGraphicFramePr>
        <p:xfrm>
          <a:off x="189345" y="2661386"/>
          <a:ext cx="2272635" cy="1091465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27263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96896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DeleteCardCommand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94569">
                <a:tc>
                  <a:txBody>
                    <a:bodyPr/>
                    <a:lstStyle/>
                    <a:p>
                      <a:r>
                        <a:rPr lang="en-SG" sz="1600" dirty="0" err="1"/>
                        <a:t>targetIndex</a:t>
                      </a:r>
                      <a:r>
                        <a:rPr lang="en-SG" sz="1600" dirty="0"/>
                        <a:t> = 5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5148383-9B64-6849-8107-30B4007350C0}"/>
              </a:ext>
            </a:extLst>
          </p:cNvPr>
          <p:cNvGrpSpPr/>
          <p:nvPr/>
        </p:nvGrpSpPr>
        <p:grpSpPr>
          <a:xfrm>
            <a:off x="106940" y="1808892"/>
            <a:ext cx="11971329" cy="2435562"/>
            <a:chOff x="-220607" y="1795243"/>
            <a:chExt cx="12847992" cy="2474369"/>
          </a:xfrm>
        </p:grpSpPr>
        <p:sp>
          <p:nvSpPr>
            <p:cNvPr id="31" name="Freeform 30"/>
            <p:cNvSpPr/>
            <p:nvPr/>
          </p:nvSpPr>
          <p:spPr>
            <a:xfrm>
              <a:off x="7296981" y="1795243"/>
              <a:ext cx="2621293" cy="2081545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10006092" y="1795243"/>
              <a:ext cx="2621293" cy="2081545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81D8A5-64FA-43CA-A840-AD5956B10767}"/>
                </a:ext>
              </a:extLst>
            </p:cNvPr>
            <p:cNvSpPr txBox="1"/>
            <p:nvPr/>
          </p:nvSpPr>
          <p:spPr>
            <a:xfrm>
              <a:off x="-62383" y="3903640"/>
              <a:ext cx="2463069" cy="36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undoStack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697F45-641B-485D-883D-A42801488B09}"/>
                </a:ext>
              </a:extLst>
            </p:cNvPr>
            <p:cNvSpPr txBox="1"/>
            <p:nvPr/>
          </p:nvSpPr>
          <p:spPr>
            <a:xfrm>
              <a:off x="2520692" y="3900280"/>
              <a:ext cx="245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redoStack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510217E-1317-499D-9028-76B1365F9ECC}"/>
                </a:ext>
              </a:extLst>
            </p:cNvPr>
            <p:cNvSpPr/>
            <p:nvPr/>
          </p:nvSpPr>
          <p:spPr>
            <a:xfrm>
              <a:off x="5282506" y="2175184"/>
              <a:ext cx="1970566" cy="126319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  <a:latin typeface="Consolas" panose="020B0609020204030204" pitchFamily="49" charset="0"/>
                </a:rPr>
                <a:t>clear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B97786-43AA-465A-B0C2-C2BB0496C11A}"/>
                </a:ext>
              </a:extLst>
            </p:cNvPr>
            <p:cNvSpPr txBox="1"/>
            <p:nvPr/>
          </p:nvSpPr>
          <p:spPr>
            <a:xfrm>
              <a:off x="7448062" y="3900280"/>
              <a:ext cx="2463069" cy="365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undoStack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FA7501-57DB-4681-88CB-AD262A77BE84}"/>
                </a:ext>
              </a:extLst>
            </p:cNvPr>
            <p:cNvSpPr txBox="1"/>
            <p:nvPr/>
          </p:nvSpPr>
          <p:spPr>
            <a:xfrm>
              <a:off x="10031137" y="3896920"/>
              <a:ext cx="2458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>
                  <a:latin typeface="Consolas" panose="020B0609020204030204" pitchFamily="49" charset="0"/>
                </a:rPr>
                <a:t>redoStack</a:t>
              </a:r>
              <a:endParaRPr lang="en-SG" dirty="0">
                <a:latin typeface="Consolas" panose="020B0609020204030204" pitchFamily="49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493090" y="1795243"/>
              <a:ext cx="2621293" cy="2081545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-220607" y="1795243"/>
              <a:ext cx="2621293" cy="2081545"/>
            </a:xfrm>
            <a:custGeom>
              <a:avLst/>
              <a:gdLst>
                <a:gd name="connsiteX0" fmla="*/ 0 w 2474752"/>
                <a:gd name="connsiteY0" fmla="*/ 8389 h 2382474"/>
                <a:gd name="connsiteX1" fmla="*/ 0 w 2474752"/>
                <a:gd name="connsiteY1" fmla="*/ 2382474 h 2382474"/>
                <a:gd name="connsiteX2" fmla="*/ 2474752 w 2474752"/>
                <a:gd name="connsiteY2" fmla="*/ 2382474 h 2382474"/>
                <a:gd name="connsiteX3" fmla="*/ 2474752 w 2474752"/>
                <a:gd name="connsiteY3" fmla="*/ 0 h 23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4752" h="2382474">
                  <a:moveTo>
                    <a:pt x="0" y="8389"/>
                  </a:moveTo>
                  <a:lnTo>
                    <a:pt x="0" y="2382474"/>
                  </a:lnTo>
                  <a:lnTo>
                    <a:pt x="2474752" y="2382474"/>
                  </a:lnTo>
                  <a:lnTo>
                    <a:pt x="24747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9</cp:revision>
  <dcterms:created xsi:type="dcterms:W3CDTF">2017-07-27T00:35:51Z</dcterms:created>
  <dcterms:modified xsi:type="dcterms:W3CDTF">2018-04-11T10:00:11Z</dcterms:modified>
</cp:coreProperties>
</file>